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21"/>
  </p:notesMasterIdLst>
  <p:sldIdLst>
    <p:sldId id="2147483539" r:id="rId2"/>
    <p:sldId id="256" r:id="rId3"/>
    <p:sldId id="2147483542" r:id="rId4"/>
    <p:sldId id="1179" r:id="rId5"/>
    <p:sldId id="1169" r:id="rId6"/>
    <p:sldId id="1173" r:id="rId7"/>
    <p:sldId id="2147483521" r:id="rId8"/>
    <p:sldId id="2147483514" r:id="rId9"/>
    <p:sldId id="1171" r:id="rId10"/>
    <p:sldId id="2147483540" r:id="rId11"/>
    <p:sldId id="2147483537" r:id="rId12"/>
    <p:sldId id="257" r:id="rId13"/>
    <p:sldId id="2147483541" r:id="rId14"/>
    <p:sldId id="2147483519" r:id="rId15"/>
    <p:sldId id="1191" r:id="rId16"/>
    <p:sldId id="2147483496" r:id="rId17"/>
    <p:sldId id="2147483543" r:id="rId18"/>
    <p:sldId id="1128" r:id="rId19"/>
    <p:sldId id="67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2A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28D4C2-D900-4A78-BBE6-A53AE1C2B445}" v="192" dt="2026-09-18T17:26:43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09" autoAdjust="0"/>
    <p:restoredTop sz="68547" autoAdjust="0"/>
  </p:normalViewPr>
  <p:slideViewPr>
    <p:cSldViewPr showGuides="1">
      <p:cViewPr varScale="1">
        <p:scale>
          <a:sx n="63" d="100"/>
          <a:sy n="63" d="100"/>
        </p:scale>
        <p:origin x="1434" y="45"/>
      </p:cViewPr>
      <p:guideLst>
        <p:guide orient="horz" pos="2160"/>
        <p:guide pos="280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a magno" userId="d118d56ed1336f12" providerId="LiveId" clId="{AE524EB5-13F8-4C82-8711-7A96DA8717CA}"/>
    <pc:docChg chg="undo redo custSel addSld delSld modSld sldOrd modMainMaster modNotesMaster">
      <pc:chgData name="silvia magno" userId="d118d56ed1336f12" providerId="LiveId" clId="{AE524EB5-13F8-4C82-8711-7A96DA8717CA}" dt="2026-09-18T17:26:43.652" v="7690"/>
      <pc:docMkLst>
        <pc:docMk/>
      </pc:docMkLst>
      <pc:sldChg chg="modSp add mod modNotesTx">
        <pc:chgData name="silvia magno" userId="d118d56ed1336f12" providerId="LiveId" clId="{AE524EB5-13F8-4C82-8711-7A96DA8717CA}" dt="2026-09-13T08:57:39.277" v="7556" actId="20577"/>
        <pc:sldMkLst>
          <pc:docMk/>
          <pc:sldMk cId="0" sldId="256"/>
        </pc:sldMkLst>
        <pc:spChg chg="mod">
          <ac:chgData name="silvia magno" userId="d118d56ed1336f12" providerId="LiveId" clId="{AE524EB5-13F8-4C82-8711-7A96DA8717CA}" dt="2026-08-20T15:55:24.845" v="209" actId="255"/>
          <ac:spMkLst>
            <pc:docMk/>
            <pc:sldMk cId="0" sldId="256"/>
            <ac:spMk id="2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57:32.104" v="234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58:26.793" v="247" actId="1036"/>
          <ac:spMkLst>
            <pc:docMk/>
            <pc:sldMk cId="0" sldId="256"/>
            <ac:spMk id="4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58:26.793" v="247" actId="1036"/>
          <ac:spMkLst>
            <pc:docMk/>
            <pc:sldMk cId="0" sldId="256"/>
            <ac:spMk id="5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58:26.793" v="247" actId="1036"/>
          <ac:spMkLst>
            <pc:docMk/>
            <pc:sldMk cId="0" sldId="256"/>
            <ac:spMk id="6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58:26.793" v="247" actId="1036"/>
          <ac:spMkLst>
            <pc:docMk/>
            <pc:sldMk cId="0" sldId="256"/>
            <ac:spMk id="7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58:26.793" v="247" actId="1036"/>
          <ac:spMkLst>
            <pc:docMk/>
            <pc:sldMk cId="0" sldId="256"/>
            <ac:spMk id="8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58:26.793" v="247" actId="1036"/>
          <ac:spMkLst>
            <pc:docMk/>
            <pc:sldMk cId="0" sldId="256"/>
            <ac:spMk id="9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58:26.793" v="247" actId="1036"/>
          <ac:spMkLst>
            <pc:docMk/>
            <pc:sldMk cId="0" sldId="256"/>
            <ac:spMk id="10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58:26.793" v="247" actId="103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silvia magno" userId="d118d56ed1336f12" providerId="LiveId" clId="{AE524EB5-13F8-4C82-8711-7A96DA8717CA}" dt="2026-08-25T14:35:13.444" v="917" actId="20577"/>
          <ac:spMkLst>
            <pc:docMk/>
            <pc:sldMk cId="0" sldId="256"/>
            <ac:spMk id="12" creationId="{00000000-0000-0000-0000-000000000000}"/>
          </ac:spMkLst>
        </pc:spChg>
        <pc:spChg chg="mod">
          <ac:chgData name="silvia magno" userId="d118d56ed1336f12" providerId="LiveId" clId="{AE524EB5-13F8-4C82-8711-7A96DA8717CA}" dt="2026-08-20T16:06:26.711" v="264" actId="20577"/>
          <ac:spMkLst>
            <pc:docMk/>
            <pc:sldMk cId="0" sldId="256"/>
            <ac:spMk id="13" creationId="{00000000-0000-0000-0000-000000000000}"/>
          </ac:spMkLst>
        </pc:spChg>
      </pc:sldChg>
      <pc:sldChg chg="addSp delSp modSp mod modNotesTx">
        <pc:chgData name="silvia magno" userId="d118d56ed1336f12" providerId="LiveId" clId="{AE524EB5-13F8-4C82-8711-7A96DA8717CA}" dt="2026-09-18T15:17:11.700" v="7686" actId="113"/>
        <pc:sldMkLst>
          <pc:docMk/>
          <pc:sldMk cId="0" sldId="257"/>
        </pc:sldMkLst>
        <pc:spChg chg="mod">
          <ac:chgData name="silvia magno" userId="d118d56ed1336f12" providerId="LiveId" clId="{AE524EB5-13F8-4C82-8711-7A96DA8717CA}" dt="2026-08-25T16:03:30.512" v="3401" actId="20577"/>
          <ac:spMkLst>
            <pc:docMk/>
            <pc:sldMk cId="0" sldId="257"/>
            <ac:spMk id="2" creationId="{00000000-0000-0000-0000-000000000000}"/>
          </ac:spMkLst>
        </pc:spChg>
        <pc:spChg chg="add mod">
          <ac:chgData name="silvia magno" userId="d118d56ed1336f12" providerId="LiveId" clId="{AE524EB5-13F8-4C82-8711-7A96DA8717CA}" dt="2026-09-15T13:53:32.588" v="7665" actId="20577"/>
          <ac:spMkLst>
            <pc:docMk/>
            <pc:sldMk cId="0" sldId="257"/>
            <ac:spMk id="4" creationId="{84CC883B-4B33-061F-1CA2-09EA0D731A42}"/>
          </ac:spMkLst>
        </pc:spChg>
        <pc:spChg chg="mod">
          <ac:chgData name="silvia magno" userId="d118d56ed1336f12" providerId="LiveId" clId="{AE524EB5-13F8-4C82-8711-7A96DA8717CA}" dt="2026-09-12T09:40:48.516" v="6672" actId="1076"/>
          <ac:spMkLst>
            <pc:docMk/>
            <pc:sldMk cId="0" sldId="257"/>
            <ac:spMk id="6" creationId="{00000000-0000-0000-0000-000000000000}"/>
          </ac:spMkLst>
        </pc:spChg>
        <pc:spChg chg="add del mod">
          <ac:chgData name="silvia magno" userId="d118d56ed1336f12" providerId="LiveId" clId="{AE524EB5-13F8-4C82-8711-7A96DA8717CA}" dt="2026-09-12T09:40:40.543" v="6670" actId="1036"/>
          <ac:spMkLst>
            <pc:docMk/>
            <pc:sldMk cId="0" sldId="257"/>
            <ac:spMk id="8" creationId="{00000000-0000-0000-0000-000000000000}"/>
          </ac:spMkLst>
        </pc:spChg>
        <pc:spChg chg="add del mod">
          <ac:chgData name="silvia magno" userId="d118d56ed1336f12" providerId="LiveId" clId="{AE524EB5-13F8-4C82-8711-7A96DA8717CA}" dt="2026-09-12T09:40:40.543" v="6670" actId="1036"/>
          <ac:spMkLst>
            <pc:docMk/>
            <pc:sldMk cId="0" sldId="257"/>
            <ac:spMk id="9" creationId="{00000000-0000-0000-0000-000000000000}"/>
          </ac:spMkLst>
        </pc:spChg>
        <pc:spChg chg="add del mod ord">
          <ac:chgData name="silvia magno" userId="d118d56ed1336f12" providerId="LiveId" clId="{AE524EB5-13F8-4C82-8711-7A96DA8717CA}" dt="2026-09-12T09:40:40.543" v="6670" actId="1036"/>
          <ac:spMkLst>
            <pc:docMk/>
            <pc:sldMk cId="0" sldId="257"/>
            <ac:spMk id="12" creationId="{00000000-0000-0000-0000-000000000000}"/>
          </ac:spMkLst>
        </pc:spChg>
        <pc:spChg chg="mod">
          <ac:chgData name="silvia magno" userId="d118d56ed1336f12" providerId="LiveId" clId="{AE524EB5-13F8-4C82-8711-7A96DA8717CA}" dt="2026-09-12T09:40:40.543" v="6670" actId="1036"/>
          <ac:spMkLst>
            <pc:docMk/>
            <pc:sldMk cId="0" sldId="257"/>
            <ac:spMk id="14" creationId="{00000000-0000-0000-0000-000000000000}"/>
          </ac:spMkLst>
        </pc:spChg>
        <pc:spChg chg="add del mod">
          <ac:chgData name="silvia magno" userId="d118d56ed1336f12" providerId="LiveId" clId="{AE524EB5-13F8-4C82-8711-7A96DA8717CA}" dt="2026-09-12T09:40:40.543" v="6670" actId="1036"/>
          <ac:spMkLst>
            <pc:docMk/>
            <pc:sldMk cId="0" sldId="257"/>
            <ac:spMk id="15" creationId="{00000000-0000-0000-0000-000000000000}"/>
          </ac:spMkLst>
        </pc:spChg>
        <pc:spChg chg="add del mod ord">
          <ac:chgData name="silvia magno" userId="d118d56ed1336f12" providerId="LiveId" clId="{AE524EB5-13F8-4C82-8711-7A96DA8717CA}" dt="2026-09-12T09:40:40.543" v="6670" actId="1036"/>
          <ac:spMkLst>
            <pc:docMk/>
            <pc:sldMk cId="0" sldId="257"/>
            <ac:spMk id="18" creationId="{00000000-0000-0000-0000-000000000000}"/>
          </ac:spMkLst>
        </pc:spChg>
        <pc:spChg chg="mod">
          <ac:chgData name="silvia magno" userId="d118d56ed1336f12" providerId="LiveId" clId="{AE524EB5-13F8-4C82-8711-7A96DA8717CA}" dt="2026-08-25T16:30:53.871" v="3652" actId="255"/>
          <ac:spMkLst>
            <pc:docMk/>
            <pc:sldMk cId="0" sldId="257"/>
            <ac:spMk id="23" creationId="{00000000-0000-0000-0000-000000000000}"/>
          </ac:spMkLst>
        </pc:spChg>
        <pc:spChg chg="add mod ord">
          <ac:chgData name="silvia magno" userId="d118d56ed1336f12" providerId="LiveId" clId="{AE524EB5-13F8-4C82-8711-7A96DA8717CA}" dt="2026-09-12T09:40:40.543" v="6670" actId="1036"/>
          <ac:spMkLst>
            <pc:docMk/>
            <pc:sldMk cId="0" sldId="257"/>
            <ac:spMk id="26" creationId="{21FAA022-A64D-69B3-DB0F-AF807D2C52CB}"/>
          </ac:spMkLst>
        </pc:spChg>
        <pc:spChg chg="add mod ord">
          <ac:chgData name="silvia magno" userId="d118d56ed1336f12" providerId="LiveId" clId="{AE524EB5-13F8-4C82-8711-7A96DA8717CA}" dt="2026-09-12T09:40:40.543" v="6670" actId="1036"/>
          <ac:spMkLst>
            <pc:docMk/>
            <pc:sldMk cId="0" sldId="257"/>
            <ac:spMk id="28" creationId="{50D4A68F-98EA-55D8-E291-B76F34778EEB}"/>
          </ac:spMkLst>
        </pc:spChg>
        <pc:spChg chg="add mod ord">
          <ac:chgData name="silvia magno" userId="d118d56ed1336f12" providerId="LiveId" clId="{AE524EB5-13F8-4C82-8711-7A96DA8717CA}" dt="2026-09-12T09:40:40.543" v="6670" actId="1036"/>
          <ac:spMkLst>
            <pc:docMk/>
            <pc:sldMk cId="0" sldId="257"/>
            <ac:spMk id="30" creationId="{D592892F-2324-5AC2-DD2D-2667F4124556}"/>
          </ac:spMkLst>
        </pc:spChg>
        <pc:picChg chg="add mod">
          <ac:chgData name="silvia magno" userId="d118d56ed1336f12" providerId="LiveId" clId="{AE524EB5-13F8-4C82-8711-7A96DA8717CA}" dt="2026-09-12T09:40:40.543" v="6670" actId="1036"/>
          <ac:picMkLst>
            <pc:docMk/>
            <pc:sldMk cId="0" sldId="257"/>
            <ac:picMk id="25" creationId="{FFA452AB-730E-0636-C9A0-2F235F18319F}"/>
          </ac:picMkLst>
        </pc:picChg>
      </pc:sldChg>
      <pc:sldChg chg="modSp">
        <pc:chgData name="silvia magno" userId="d118d56ed1336f12" providerId="LiveId" clId="{AE524EB5-13F8-4C82-8711-7A96DA8717CA}" dt="2026-08-20T15:28:52.022" v="69"/>
        <pc:sldMkLst>
          <pc:docMk/>
          <pc:sldMk cId="0" sldId="678"/>
        </pc:sldMkLst>
        <pc:spChg chg="mod">
          <ac:chgData name="silvia magno" userId="d118d56ed1336f12" providerId="LiveId" clId="{AE524EB5-13F8-4C82-8711-7A96DA8717CA}" dt="2026-08-20T15:28:52.022" v="69"/>
          <ac:spMkLst>
            <pc:docMk/>
            <pc:sldMk cId="0" sldId="678"/>
            <ac:spMk id="6" creationId="{00000000-0000-0000-0000-000000000000}"/>
          </ac:spMkLst>
        </pc:spChg>
        <pc:picChg chg="mod">
          <ac:chgData name="silvia magno" userId="d118d56ed1336f12" providerId="LiveId" clId="{AE524EB5-13F8-4C82-8711-7A96DA8717CA}" dt="2026-08-20T15:28:52.022" v="69"/>
          <ac:picMkLst>
            <pc:docMk/>
            <pc:sldMk cId="0" sldId="678"/>
            <ac:picMk id="7" creationId="{00000000-0000-0000-0000-000000000000}"/>
          </ac:picMkLst>
        </pc:picChg>
        <pc:picChg chg="mod">
          <ac:chgData name="silvia magno" userId="d118d56ed1336f12" providerId="LiveId" clId="{AE524EB5-13F8-4C82-8711-7A96DA8717CA}" dt="2026-08-20T15:28:52.022" v="69"/>
          <ac:picMkLst>
            <pc:docMk/>
            <pc:sldMk cId="0" sldId="678"/>
            <ac:picMk id="67588" creationId="{00000000-0000-0000-0000-000000000000}"/>
          </ac:picMkLst>
        </pc:picChg>
      </pc:sldChg>
      <pc:sldChg chg="addSp delSp modSp mod delAnim modAnim modNotes modNotesTx">
        <pc:chgData name="silvia magno" userId="d118d56ed1336f12" providerId="LiveId" clId="{AE524EB5-13F8-4C82-8711-7A96DA8717CA}" dt="2026-09-15T14:30:13.069" v="7673"/>
        <pc:sldMkLst>
          <pc:docMk/>
          <pc:sldMk cId="0" sldId="1128"/>
        </pc:sldMkLst>
        <pc:spChg chg="mod">
          <ac:chgData name="silvia magno" userId="d118d56ed1336f12" providerId="LiveId" clId="{AE524EB5-13F8-4C82-8711-7A96DA8717CA}" dt="2026-08-26T16:25:46.084" v="5837" actId="20577"/>
          <ac:spMkLst>
            <pc:docMk/>
            <pc:sldMk cId="0" sldId="1128"/>
            <ac:spMk id="2" creationId="{00000000-0000-0000-0000-000000000000}"/>
          </ac:spMkLst>
        </pc:spChg>
        <pc:spChg chg="mod">
          <ac:chgData name="silvia magno" userId="d118d56ed1336f12" providerId="LiveId" clId="{AE524EB5-13F8-4C82-8711-7A96DA8717CA}" dt="2026-09-15T14:30:13.069" v="7673"/>
          <ac:spMkLst>
            <pc:docMk/>
            <pc:sldMk cId="0" sldId="1128"/>
            <ac:spMk id="143364" creationId="{00000000-0000-0000-0000-000000000000}"/>
          </ac:spMkLst>
        </pc:spChg>
        <pc:picChg chg="add mod">
          <ac:chgData name="silvia magno" userId="d118d56ed1336f12" providerId="LiveId" clId="{AE524EB5-13F8-4C82-8711-7A96DA8717CA}" dt="2026-09-15T14:25:00.611" v="7670" actId="1076"/>
          <ac:picMkLst>
            <pc:docMk/>
            <pc:sldMk cId="0" sldId="1128"/>
            <ac:picMk id="3" creationId="{560ED73B-7159-DC75-9D34-B3BE3765734B}"/>
          </ac:picMkLst>
        </pc:picChg>
      </pc:sldChg>
      <pc:sldChg chg="modSp add mod modNotesTx">
        <pc:chgData name="silvia magno" userId="d118d56ed1336f12" providerId="LiveId" clId="{AE524EB5-13F8-4C82-8711-7A96DA8717CA}" dt="2026-09-12T08:33:33.036" v="6507" actId="113"/>
        <pc:sldMkLst>
          <pc:docMk/>
          <pc:sldMk cId="0" sldId="1169"/>
        </pc:sldMkLst>
        <pc:picChg chg="mod">
          <ac:chgData name="silvia magno" userId="d118d56ed1336f12" providerId="LiveId" clId="{AE524EB5-13F8-4C82-8711-7A96DA8717CA}" dt="2026-08-25T15:06:21.334" v="1471" actId="1076"/>
          <ac:picMkLst>
            <pc:docMk/>
            <pc:sldMk cId="0" sldId="1169"/>
            <ac:picMk id="30722" creationId="{00000000-0000-0000-0000-000000000000}"/>
          </ac:picMkLst>
        </pc:picChg>
        <pc:picChg chg="mod">
          <ac:chgData name="silvia magno" userId="d118d56ed1336f12" providerId="LiveId" clId="{AE524EB5-13F8-4C82-8711-7A96DA8717CA}" dt="2026-08-25T15:06:14.991" v="1469" actId="1076"/>
          <ac:picMkLst>
            <pc:docMk/>
            <pc:sldMk cId="0" sldId="1169"/>
            <ac:picMk id="30723" creationId="{00000000-0000-0000-0000-000000000000}"/>
          </ac:picMkLst>
        </pc:picChg>
        <pc:picChg chg="mod">
          <ac:chgData name="silvia magno" userId="d118d56ed1336f12" providerId="LiveId" clId="{AE524EB5-13F8-4C82-8711-7A96DA8717CA}" dt="2026-08-25T15:06:25.685" v="1473" actId="1076"/>
          <ac:picMkLst>
            <pc:docMk/>
            <pc:sldMk cId="0" sldId="1169"/>
            <ac:picMk id="30724" creationId="{00000000-0000-0000-0000-000000000000}"/>
          </ac:picMkLst>
        </pc:picChg>
      </pc:sldChg>
      <pc:sldChg chg="modSp mod modNotesTx">
        <pc:chgData name="silvia magno" userId="d118d56ed1336f12" providerId="LiveId" clId="{AE524EB5-13F8-4C82-8711-7A96DA8717CA}" dt="2026-09-12T09:04:18.874" v="6528" actId="113"/>
        <pc:sldMkLst>
          <pc:docMk/>
          <pc:sldMk cId="0" sldId="1171"/>
        </pc:sldMkLst>
        <pc:spChg chg="mod">
          <ac:chgData name="silvia magno" userId="d118d56ed1336f12" providerId="LiveId" clId="{AE524EB5-13F8-4C82-8711-7A96DA8717CA}" dt="2026-08-25T15:41:40.841" v="2543" actId="255"/>
          <ac:spMkLst>
            <pc:docMk/>
            <pc:sldMk cId="0" sldId="1171"/>
            <ac:spMk id="5" creationId="{00000000-0000-0000-0000-000000000000}"/>
          </ac:spMkLst>
        </pc:spChg>
        <pc:spChg chg="mod">
          <ac:chgData name="silvia magno" userId="d118d56ed1336f12" providerId="LiveId" clId="{AE524EB5-13F8-4C82-8711-7A96DA8717CA}" dt="2026-08-25T15:41:54.492" v="2546" actId="1076"/>
          <ac:spMkLst>
            <pc:docMk/>
            <pc:sldMk cId="0" sldId="1171"/>
            <ac:spMk id="6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28:52.022" v="69"/>
          <ac:spMkLst>
            <pc:docMk/>
            <pc:sldMk cId="0" sldId="1171"/>
            <ac:spMk id="25604" creationId="{00000000-0000-0000-0000-000000000000}"/>
          </ac:spMkLst>
        </pc:spChg>
        <pc:picChg chg="mod">
          <ac:chgData name="silvia magno" userId="d118d56ed1336f12" providerId="LiveId" clId="{AE524EB5-13F8-4C82-8711-7A96DA8717CA}" dt="2026-08-25T15:40:34.528" v="2524" actId="1076"/>
          <ac:picMkLst>
            <pc:docMk/>
            <pc:sldMk cId="0" sldId="1171"/>
            <ac:picMk id="25602" creationId="{00000000-0000-0000-0000-000000000000}"/>
          </ac:picMkLst>
        </pc:picChg>
        <pc:picChg chg="mod">
          <ac:chgData name="silvia magno" userId="d118d56ed1336f12" providerId="LiveId" clId="{AE524EB5-13F8-4C82-8711-7A96DA8717CA}" dt="2026-08-25T15:39:37.075" v="2459" actId="1076"/>
          <ac:picMkLst>
            <pc:docMk/>
            <pc:sldMk cId="0" sldId="1171"/>
            <ac:picMk id="25603" creationId="{00000000-0000-0000-0000-000000000000}"/>
          </ac:picMkLst>
        </pc:picChg>
      </pc:sldChg>
      <pc:sldChg chg="modSp add mod modNotesTx">
        <pc:chgData name="silvia magno" userId="d118d56ed1336f12" providerId="LiveId" clId="{AE524EB5-13F8-4C82-8711-7A96DA8717CA}" dt="2026-09-12T08:30:35.755" v="6505" actId="113"/>
        <pc:sldMkLst>
          <pc:docMk/>
          <pc:sldMk cId="0" sldId="1173"/>
        </pc:sldMkLst>
        <pc:spChg chg="mod">
          <ac:chgData name="silvia magno" userId="d118d56ed1336f12" providerId="LiveId" clId="{AE524EB5-13F8-4C82-8711-7A96DA8717CA}" dt="2026-08-25T15:13:09.223" v="1866" actId="1076"/>
          <ac:spMkLst>
            <pc:docMk/>
            <pc:sldMk cId="0" sldId="1173"/>
            <ac:spMk id="24579" creationId="{00000000-0000-0000-0000-000000000000}"/>
          </ac:spMkLst>
        </pc:spChg>
        <pc:picChg chg="mod">
          <ac:chgData name="silvia magno" userId="d118d56ed1336f12" providerId="LiveId" clId="{AE524EB5-13F8-4C82-8711-7A96DA8717CA}" dt="2026-08-25T15:13:14.397" v="1868" actId="14100"/>
          <ac:picMkLst>
            <pc:docMk/>
            <pc:sldMk cId="0" sldId="1173"/>
            <ac:picMk id="24578" creationId="{00000000-0000-0000-0000-000000000000}"/>
          </ac:picMkLst>
        </pc:picChg>
      </pc:sldChg>
      <pc:sldChg chg="addSp delSp modSp mod ord modNotes modNotesTx">
        <pc:chgData name="silvia magno" userId="d118d56ed1336f12" providerId="LiveId" clId="{AE524EB5-13F8-4C82-8711-7A96DA8717CA}" dt="2026-09-12T08:08:42.245" v="6328" actId="20577"/>
        <pc:sldMkLst>
          <pc:docMk/>
          <pc:sldMk cId="0" sldId="1179"/>
        </pc:sldMkLst>
        <pc:spChg chg="add mod">
          <ac:chgData name="silvia magno" userId="d118d56ed1336f12" providerId="LiveId" clId="{AE524EB5-13F8-4C82-8711-7A96DA8717CA}" dt="2026-08-20T17:44:36.471" v="870" actId="108"/>
          <ac:spMkLst>
            <pc:docMk/>
            <pc:sldMk cId="0" sldId="1179"/>
            <ac:spMk id="4" creationId="{6A70DE09-B435-C501-7E85-A6DC5CE55D0B}"/>
          </ac:spMkLst>
        </pc:spChg>
        <pc:spChg chg="mod">
          <ac:chgData name="silvia magno" userId="d118d56ed1336f12" providerId="LiveId" clId="{AE524EB5-13F8-4C82-8711-7A96DA8717CA}" dt="2026-08-20T15:28:52.022" v="69"/>
          <ac:spMkLst>
            <pc:docMk/>
            <pc:sldMk cId="0" sldId="1179"/>
            <ac:spMk id="24593" creationId="{00000000-0000-0000-0000-000000000000}"/>
          </ac:spMkLst>
        </pc:spChg>
        <pc:spChg chg="mod">
          <ac:chgData name="silvia magno" userId="d118d56ed1336f12" providerId="LiveId" clId="{AE524EB5-13F8-4C82-8711-7A96DA8717CA}" dt="2026-08-20T17:44:43.662" v="871" actId="2711"/>
          <ac:spMkLst>
            <pc:docMk/>
            <pc:sldMk cId="0" sldId="1179"/>
            <ac:spMk id="53250" creationId="{00000000-0000-0000-0000-000000000000}"/>
          </ac:spMkLst>
        </pc:spChg>
        <pc:graphicFrameChg chg="mod modGraphic">
          <ac:chgData name="silvia magno" userId="d118d56ed1336f12" providerId="LiveId" clId="{AE524EB5-13F8-4C82-8711-7A96DA8717CA}" dt="2026-08-20T17:44:25.523" v="869"/>
          <ac:graphicFrameMkLst>
            <pc:docMk/>
            <pc:sldMk cId="0" sldId="1179"/>
            <ac:graphicFrameMk id="40963" creationId="{00000000-0000-0000-0000-000000000000}"/>
          </ac:graphicFrameMkLst>
        </pc:graphicFrameChg>
        <pc:picChg chg="add mod">
          <ac:chgData name="silvia magno" userId="d118d56ed1336f12" providerId="LiveId" clId="{AE524EB5-13F8-4C82-8711-7A96DA8717CA}" dt="2026-08-20T17:45:18.822" v="879" actId="1076"/>
          <ac:picMkLst>
            <pc:docMk/>
            <pc:sldMk cId="0" sldId="1179"/>
            <ac:picMk id="7" creationId="{294478E5-50E7-AD9D-DA35-B6A8E093E0E2}"/>
          </ac:picMkLst>
        </pc:picChg>
        <pc:picChg chg="mod">
          <ac:chgData name="silvia magno" userId="d118d56ed1336f12" providerId="LiveId" clId="{AE524EB5-13F8-4C82-8711-7A96DA8717CA}" dt="2026-08-20T15:28:52.022" v="69"/>
          <ac:picMkLst>
            <pc:docMk/>
            <pc:sldMk cId="0" sldId="1179"/>
            <ac:picMk id="22546" creationId="{00000000-0000-0000-0000-000000000000}"/>
          </ac:picMkLst>
        </pc:picChg>
      </pc:sldChg>
      <pc:sldChg chg="modSp mod ord modNotesTx">
        <pc:chgData name="silvia magno" userId="d118d56ed1336f12" providerId="LiveId" clId="{AE524EB5-13F8-4C82-8711-7A96DA8717CA}" dt="2026-09-12T10:04:18.980" v="7055" actId="20577"/>
        <pc:sldMkLst>
          <pc:docMk/>
          <pc:sldMk cId="3431089527" sldId="1191"/>
        </pc:sldMkLst>
        <pc:spChg chg="mod">
          <ac:chgData name="silvia magno" userId="d118d56ed1336f12" providerId="LiveId" clId="{AE524EB5-13F8-4C82-8711-7A96DA8717CA}" dt="2026-09-07T09:04:29.033" v="5973" actId="14100"/>
          <ac:spMkLst>
            <pc:docMk/>
            <pc:sldMk cId="3431089527" sldId="1191"/>
            <ac:spMk id="4" creationId="{3EDC4CCA-FDD3-5644-5194-6CBC3859C2B5}"/>
          </ac:spMkLst>
        </pc:spChg>
        <pc:spChg chg="mod">
          <ac:chgData name="silvia magno" userId="d118d56ed1336f12" providerId="LiveId" clId="{AE524EB5-13F8-4C82-8711-7A96DA8717CA}" dt="2026-08-26T15:58:40.985" v="5319" actId="1076"/>
          <ac:spMkLst>
            <pc:docMk/>
            <pc:sldMk cId="3431089527" sldId="1191"/>
            <ac:spMk id="5" creationId="{AC10B9E1-6560-C5F0-CDD4-8C049006CB85}"/>
          </ac:spMkLst>
        </pc:spChg>
        <pc:spChg chg="mod">
          <ac:chgData name="silvia magno" userId="d118d56ed1336f12" providerId="LiveId" clId="{AE524EB5-13F8-4C82-8711-7A96DA8717CA}" dt="2026-09-12T10:00:45.610" v="6885" actId="5793"/>
          <ac:spMkLst>
            <pc:docMk/>
            <pc:sldMk cId="3431089527" sldId="1191"/>
            <ac:spMk id="6" creationId="{E8C8C138-7AC4-F7CC-49A8-F034EE86FF19}"/>
          </ac:spMkLst>
        </pc:spChg>
        <pc:picChg chg="mod">
          <ac:chgData name="silvia magno" userId="d118d56ed1336f12" providerId="LiveId" clId="{AE524EB5-13F8-4C82-8711-7A96DA8717CA}" dt="2026-09-07T09:04:21.970" v="5971" actId="1076"/>
          <ac:picMkLst>
            <pc:docMk/>
            <pc:sldMk cId="3431089527" sldId="1191"/>
            <ac:picMk id="3" creationId="{F082F647-E97D-4E76-EA9A-0847E6B1D452}"/>
          </ac:picMkLst>
        </pc:picChg>
      </pc:sldChg>
      <pc:sldChg chg="addSp modSp add mod modNotesTx">
        <pc:chgData name="silvia magno" userId="d118d56ed1336f12" providerId="LiveId" clId="{AE524EB5-13F8-4C82-8711-7A96DA8717CA}" dt="2026-09-12T10:04:44.776" v="7127" actId="20577"/>
        <pc:sldMkLst>
          <pc:docMk/>
          <pc:sldMk cId="3383811796" sldId="2147483496"/>
        </pc:sldMkLst>
        <pc:spChg chg="mod">
          <ac:chgData name="silvia magno" userId="d118d56ed1336f12" providerId="LiveId" clId="{AE524EB5-13F8-4C82-8711-7A96DA8717CA}" dt="2026-08-26T15:04:40.480" v="4540" actId="1076"/>
          <ac:spMkLst>
            <pc:docMk/>
            <pc:sldMk cId="3383811796" sldId="2147483496"/>
            <ac:spMk id="4" creationId="{00000000-0000-0000-0000-000000000000}"/>
          </ac:spMkLst>
        </pc:spChg>
        <pc:picChg chg="mod">
          <ac:chgData name="silvia magno" userId="d118d56ed1336f12" providerId="LiveId" clId="{AE524EB5-13F8-4C82-8711-7A96DA8717CA}" dt="2026-08-26T15:04:35.451" v="4539" actId="1037"/>
          <ac:picMkLst>
            <pc:docMk/>
            <pc:sldMk cId="3383811796" sldId="2147483496"/>
            <ac:picMk id="3" creationId="{2DDD8C95-17E9-9E9F-58F9-4740F7FE2164}"/>
          </ac:picMkLst>
        </pc:picChg>
        <pc:picChg chg="mod">
          <ac:chgData name="silvia magno" userId="d118d56ed1336f12" providerId="LiveId" clId="{AE524EB5-13F8-4C82-8711-7A96DA8717CA}" dt="2026-08-26T15:04:20.363" v="4508" actId="1076"/>
          <ac:picMkLst>
            <pc:docMk/>
            <pc:sldMk cId="3383811796" sldId="2147483496"/>
            <ac:picMk id="5" creationId="{AC9DCDAF-CDAB-C6C2-B4BA-DDBEA93F7D11}"/>
          </ac:picMkLst>
        </pc:picChg>
        <pc:cxnChg chg="add mod">
          <ac:chgData name="silvia magno" userId="d118d56ed1336f12" providerId="LiveId" clId="{AE524EB5-13F8-4C82-8711-7A96DA8717CA}" dt="2026-08-26T15:37:13.178" v="4928" actId="1076"/>
          <ac:cxnSpMkLst>
            <pc:docMk/>
            <pc:sldMk cId="3383811796" sldId="2147483496"/>
            <ac:cxnSpMk id="8" creationId="{92EAF6A1-7D70-884E-9BB0-08754266870C}"/>
          </ac:cxnSpMkLst>
        </pc:cxnChg>
        <pc:cxnChg chg="add mod">
          <ac:chgData name="silvia magno" userId="d118d56ed1336f12" providerId="LiveId" clId="{AE524EB5-13F8-4C82-8711-7A96DA8717CA}" dt="2026-08-26T15:05:16.937" v="4547" actId="1076"/>
          <ac:cxnSpMkLst>
            <pc:docMk/>
            <pc:sldMk cId="3383811796" sldId="2147483496"/>
            <ac:cxnSpMk id="9" creationId="{9A81E409-66EC-1C72-13C1-E2727368D158}"/>
          </ac:cxnSpMkLst>
        </pc:cxnChg>
        <pc:cxnChg chg="add mod">
          <ac:chgData name="silvia magno" userId="d118d56ed1336f12" providerId="LiveId" clId="{AE524EB5-13F8-4C82-8711-7A96DA8717CA}" dt="2026-08-26T15:37:00.083" v="4924" actId="14100"/>
          <ac:cxnSpMkLst>
            <pc:docMk/>
            <pc:sldMk cId="3383811796" sldId="2147483496"/>
            <ac:cxnSpMk id="10" creationId="{9A2B31AF-D931-1161-86C2-2AE7BDA37F4C}"/>
          </ac:cxnSpMkLst>
        </pc:cxnChg>
        <pc:cxnChg chg="add mod">
          <ac:chgData name="silvia magno" userId="d118d56ed1336f12" providerId="LiveId" clId="{AE524EB5-13F8-4C82-8711-7A96DA8717CA}" dt="2026-08-26T15:37:10.114" v="4927" actId="1076"/>
          <ac:cxnSpMkLst>
            <pc:docMk/>
            <pc:sldMk cId="3383811796" sldId="2147483496"/>
            <ac:cxnSpMk id="11" creationId="{8CBD74D6-829D-6832-2D4B-540CF6DB7D12}"/>
          </ac:cxnSpMkLst>
        </pc:cxnChg>
        <pc:cxnChg chg="add mod">
          <ac:chgData name="silvia magno" userId="d118d56ed1336f12" providerId="LiveId" clId="{AE524EB5-13F8-4C82-8711-7A96DA8717CA}" dt="2026-08-26T15:05:25.123" v="4552" actId="1076"/>
          <ac:cxnSpMkLst>
            <pc:docMk/>
            <pc:sldMk cId="3383811796" sldId="2147483496"/>
            <ac:cxnSpMk id="12" creationId="{535242E4-5336-D265-E22E-957FA6627394}"/>
          </ac:cxnSpMkLst>
        </pc:cxnChg>
        <pc:cxnChg chg="add mod">
          <ac:chgData name="silvia magno" userId="d118d56ed1336f12" providerId="LiveId" clId="{AE524EB5-13F8-4C82-8711-7A96DA8717CA}" dt="2026-08-26T15:37:07.095" v="4926" actId="14100"/>
          <ac:cxnSpMkLst>
            <pc:docMk/>
            <pc:sldMk cId="3383811796" sldId="2147483496"/>
            <ac:cxnSpMk id="13" creationId="{B0BED050-3417-48F0-D1E2-40FF45BD612F}"/>
          </ac:cxnSpMkLst>
        </pc:cxnChg>
        <pc:cxnChg chg="mod">
          <ac:chgData name="silvia magno" userId="d118d56ed1336f12" providerId="LiveId" clId="{AE524EB5-13F8-4C82-8711-7A96DA8717CA}" dt="2026-08-26T15:37:25.425" v="4931" actId="1076"/>
          <ac:cxnSpMkLst>
            <pc:docMk/>
            <pc:sldMk cId="3383811796" sldId="2147483496"/>
            <ac:cxnSpMk id="15" creationId="{00000000-0000-0000-0000-000000000000}"/>
          </ac:cxnSpMkLst>
        </pc:cxnChg>
        <pc:cxnChg chg="mod">
          <ac:chgData name="silvia magno" userId="d118d56ed1336f12" providerId="LiveId" clId="{AE524EB5-13F8-4C82-8711-7A96DA8717CA}" dt="2026-08-26T15:37:21.701" v="4930" actId="14100"/>
          <ac:cxnSpMkLst>
            <pc:docMk/>
            <pc:sldMk cId="3383811796" sldId="2147483496"/>
            <ac:cxnSpMk id="17" creationId="{00000000-0000-0000-0000-000000000000}"/>
          </ac:cxnSpMkLst>
        </pc:cxnChg>
      </pc:sldChg>
      <pc:sldChg chg="modSp mod modNotesTx">
        <pc:chgData name="silvia magno" userId="d118d56ed1336f12" providerId="LiveId" clId="{AE524EB5-13F8-4C82-8711-7A96DA8717CA}" dt="2026-09-12T08:46:25.989" v="6517" actId="113"/>
        <pc:sldMkLst>
          <pc:docMk/>
          <pc:sldMk cId="2319700372" sldId="2147483514"/>
        </pc:sldMkLst>
        <pc:spChg chg="mod">
          <ac:chgData name="silvia magno" userId="d118d56ed1336f12" providerId="LiveId" clId="{AE524EB5-13F8-4C82-8711-7A96DA8717CA}" dt="2026-08-25T15:25:36.971" v="2440" actId="14100"/>
          <ac:spMkLst>
            <pc:docMk/>
            <pc:sldMk cId="2319700372" sldId="2147483514"/>
            <ac:spMk id="4" creationId="{93DA5916-79C4-F670-2BB6-B3CB1B6633D2}"/>
          </ac:spMkLst>
        </pc:spChg>
        <pc:spChg chg="mod">
          <ac:chgData name="silvia magno" userId="d118d56ed1336f12" providerId="LiveId" clId="{AE524EB5-13F8-4C82-8711-7A96DA8717CA}" dt="2026-08-25T15:26:30.707" v="2449" actId="1076"/>
          <ac:spMkLst>
            <pc:docMk/>
            <pc:sldMk cId="2319700372" sldId="2147483514"/>
            <ac:spMk id="5" creationId="{89F5CB2B-379B-A8AA-D448-824F65BF481A}"/>
          </ac:spMkLst>
        </pc:spChg>
        <pc:spChg chg="mod">
          <ac:chgData name="silvia magno" userId="d118d56ed1336f12" providerId="LiveId" clId="{AE524EB5-13F8-4C82-8711-7A96DA8717CA}" dt="2026-09-12T08:44:20.521" v="6515" actId="113"/>
          <ac:spMkLst>
            <pc:docMk/>
            <pc:sldMk cId="2319700372" sldId="2147483514"/>
            <ac:spMk id="6" creationId="{EB9951EB-D4A3-59EE-7AF9-840E4BC74492}"/>
          </ac:spMkLst>
        </pc:spChg>
        <pc:picChg chg="mod">
          <ac:chgData name="silvia magno" userId="d118d56ed1336f12" providerId="LiveId" clId="{AE524EB5-13F8-4C82-8711-7A96DA8717CA}" dt="2026-08-25T15:24:19.603" v="2432" actId="14100"/>
          <ac:picMkLst>
            <pc:docMk/>
            <pc:sldMk cId="2319700372" sldId="2147483514"/>
            <ac:picMk id="3" creationId="{D1F4A5FE-02A7-34DD-C201-58F0763AD48C}"/>
          </ac:picMkLst>
        </pc:picChg>
      </pc:sldChg>
      <pc:sldChg chg="addSp delSp modSp mod modAnim modNotesTx">
        <pc:chgData name="silvia magno" userId="d118d56ed1336f12" providerId="LiveId" clId="{AE524EB5-13F8-4C82-8711-7A96DA8717CA}" dt="2026-09-18T17:26:43.652" v="7690"/>
        <pc:sldMkLst>
          <pc:docMk/>
          <pc:sldMk cId="0" sldId="2147483519"/>
        </pc:sldMkLst>
        <pc:spChg chg="mod">
          <ac:chgData name="silvia magno" userId="d118d56ed1336f12" providerId="LiveId" clId="{AE524EB5-13F8-4C82-8711-7A96DA8717CA}" dt="2026-09-12T09:54:03.309" v="6782" actId="1036"/>
          <ac:spMkLst>
            <pc:docMk/>
            <pc:sldMk cId="0" sldId="2147483519"/>
            <ac:spMk id="2" creationId="{00000000-0000-0000-0000-000000000000}"/>
          </ac:spMkLst>
        </pc:spChg>
        <pc:spChg chg="mod">
          <ac:chgData name="silvia magno" userId="d118d56ed1336f12" providerId="LiveId" clId="{AE524EB5-13F8-4C82-8711-7A96DA8717CA}" dt="2026-08-26T14:31:39.474" v="4251" actId="1035"/>
          <ac:spMkLst>
            <pc:docMk/>
            <pc:sldMk cId="0" sldId="2147483519"/>
            <ac:spMk id="3" creationId="{00000000-0000-0000-0000-000000000000}"/>
          </ac:spMkLst>
        </pc:spChg>
        <pc:spChg chg="mod">
          <ac:chgData name="silvia magno" userId="d118d56ed1336f12" providerId="LiveId" clId="{AE524EB5-13F8-4C82-8711-7A96DA8717CA}" dt="2026-08-26T14:31:14.307" v="4245" actId="14100"/>
          <ac:spMkLst>
            <pc:docMk/>
            <pc:sldMk cId="0" sldId="2147483519"/>
            <ac:spMk id="4" creationId="{00000000-0000-0000-0000-000000000000}"/>
          </ac:spMkLst>
        </pc:spChg>
        <pc:spChg chg="mod">
          <ac:chgData name="silvia magno" userId="d118d56ed1336f12" providerId="LiveId" clId="{AE524EB5-13F8-4C82-8711-7A96DA8717CA}" dt="2026-08-26T14:30:41.955" v="4240" actId="14100"/>
          <ac:spMkLst>
            <pc:docMk/>
            <pc:sldMk cId="0" sldId="2147483519"/>
            <ac:spMk id="5" creationId="{00000000-0000-0000-0000-000000000000}"/>
          </ac:spMkLst>
        </pc:spChg>
        <pc:spChg chg="mod">
          <ac:chgData name="silvia magno" userId="d118d56ed1336f12" providerId="LiveId" clId="{AE524EB5-13F8-4C82-8711-7A96DA8717CA}" dt="2026-08-26T14:30:51.033" v="4241" actId="14100"/>
          <ac:spMkLst>
            <pc:docMk/>
            <pc:sldMk cId="0" sldId="2147483519"/>
            <ac:spMk id="6" creationId="{00000000-0000-0000-0000-000000000000}"/>
          </ac:spMkLst>
        </pc:spChg>
        <pc:spChg chg="mod">
          <ac:chgData name="silvia magno" userId="d118d56ed1336f12" providerId="LiveId" clId="{AE524EB5-13F8-4C82-8711-7A96DA8717CA}" dt="2026-08-26T14:31:10.835" v="4244" actId="1076"/>
          <ac:spMkLst>
            <pc:docMk/>
            <pc:sldMk cId="0" sldId="2147483519"/>
            <ac:spMk id="7" creationId="{00000000-0000-0000-0000-000000000000}"/>
          </ac:spMkLst>
        </pc:spChg>
        <pc:spChg chg="mod">
          <ac:chgData name="silvia magno" userId="d118d56ed1336f12" providerId="LiveId" clId="{AE524EB5-13F8-4C82-8711-7A96DA8717CA}" dt="2026-08-26T14:31:24.450" v="4247" actId="1076"/>
          <ac:spMkLst>
            <pc:docMk/>
            <pc:sldMk cId="0" sldId="2147483519"/>
            <ac:spMk id="8" creationId="{00000000-0000-0000-0000-000000000000}"/>
          </ac:spMkLst>
        </pc:spChg>
        <pc:spChg chg="mod">
          <ac:chgData name="silvia magno" userId="d118d56ed1336f12" providerId="LiveId" clId="{AE524EB5-13F8-4C82-8711-7A96DA8717CA}" dt="2026-08-26T14:31:27.148" v="4248" actId="14100"/>
          <ac:spMkLst>
            <pc:docMk/>
            <pc:sldMk cId="0" sldId="2147483519"/>
            <ac:spMk id="9" creationId="{00000000-0000-0000-0000-000000000000}"/>
          </ac:spMkLst>
        </pc:spChg>
        <pc:spChg chg="mod">
          <ac:chgData name="silvia magno" userId="d118d56ed1336f12" providerId="LiveId" clId="{AE524EB5-13F8-4C82-8711-7A96DA8717CA}" dt="2026-08-26T14:30:08.892" v="4233" actId="122"/>
          <ac:spMkLst>
            <pc:docMk/>
            <pc:sldMk cId="0" sldId="2147483519"/>
            <ac:spMk id="10" creationId="{00000000-0000-0000-0000-000000000000}"/>
          </ac:spMkLst>
        </pc:spChg>
        <pc:spChg chg="mod">
          <ac:chgData name="silvia magno" userId="d118d56ed1336f12" providerId="LiveId" clId="{AE524EB5-13F8-4C82-8711-7A96DA8717CA}" dt="2026-08-26T14:31:19.621" v="4246" actId="14100"/>
          <ac:spMkLst>
            <pc:docMk/>
            <pc:sldMk cId="0" sldId="2147483519"/>
            <ac:spMk id="11" creationId="{00000000-0000-0000-0000-000000000000}"/>
          </ac:spMkLst>
        </pc:spChg>
      </pc:sldChg>
      <pc:sldChg chg="modSp add mod modNotesTx">
        <pc:chgData name="silvia magno" userId="d118d56ed1336f12" providerId="LiveId" clId="{AE524EB5-13F8-4C82-8711-7A96DA8717CA}" dt="2026-09-12T08:43:40.007" v="6511" actId="113"/>
        <pc:sldMkLst>
          <pc:docMk/>
          <pc:sldMk cId="398605315" sldId="2147483521"/>
        </pc:sldMkLst>
        <pc:spChg chg="mod">
          <ac:chgData name="silvia magno" userId="d118d56ed1336f12" providerId="LiveId" clId="{AE524EB5-13F8-4C82-8711-7A96DA8717CA}" dt="2026-08-25T15:16:47.696" v="1901" actId="14100"/>
          <ac:spMkLst>
            <pc:docMk/>
            <pc:sldMk cId="398605315" sldId="2147483521"/>
            <ac:spMk id="2" creationId="{D46DC838-4221-2F0E-4475-3675091B13B2}"/>
          </ac:spMkLst>
        </pc:spChg>
        <pc:spChg chg="mod">
          <ac:chgData name="silvia magno" userId="d118d56ed1336f12" providerId="LiveId" clId="{AE524EB5-13F8-4C82-8711-7A96DA8717CA}" dt="2026-08-25T15:24:41.931" v="2433" actId="108"/>
          <ac:spMkLst>
            <pc:docMk/>
            <pc:sldMk cId="398605315" sldId="2147483521"/>
            <ac:spMk id="4" creationId="{ADE4E7C4-E23E-EB29-E523-90E1F858B2BC}"/>
          </ac:spMkLst>
        </pc:spChg>
        <pc:spChg chg="mod">
          <ac:chgData name="silvia magno" userId="d118d56ed1336f12" providerId="LiveId" clId="{AE524EB5-13F8-4C82-8711-7A96DA8717CA}" dt="2026-08-25T15:16:53.272" v="1902" actId="1076"/>
          <ac:spMkLst>
            <pc:docMk/>
            <pc:sldMk cId="398605315" sldId="2147483521"/>
            <ac:spMk id="5" creationId="{A2C54FEE-FA58-166F-BF30-A83DDE62D404}"/>
          </ac:spMkLst>
        </pc:spChg>
        <pc:spChg chg="mod">
          <ac:chgData name="silvia magno" userId="d118d56ed1336f12" providerId="LiveId" clId="{AE524EB5-13F8-4C82-8711-7A96DA8717CA}" dt="2026-08-25T15:25:51.600" v="2442" actId="2711"/>
          <ac:spMkLst>
            <pc:docMk/>
            <pc:sldMk cId="398605315" sldId="2147483521"/>
            <ac:spMk id="6" creationId="{00000000-0000-0000-0000-000000000000}"/>
          </ac:spMkLst>
        </pc:spChg>
        <pc:picChg chg="mod">
          <ac:chgData name="silvia magno" userId="d118d56ed1336f12" providerId="LiveId" clId="{AE524EB5-13F8-4C82-8711-7A96DA8717CA}" dt="2026-08-25T15:24:59.855" v="2435" actId="1076"/>
          <ac:picMkLst>
            <pc:docMk/>
            <pc:sldMk cId="398605315" sldId="2147483521"/>
            <ac:picMk id="3" creationId="{3DFB61B3-030E-B38D-5A7E-8407CB9F9415}"/>
          </ac:picMkLst>
        </pc:picChg>
      </pc:sldChg>
      <pc:sldChg chg="addSp modSp mod modAnim modNotesTx">
        <pc:chgData name="silvia magno" userId="d118d56ed1336f12" providerId="LiveId" clId="{AE524EB5-13F8-4C82-8711-7A96DA8717CA}" dt="2026-09-18T13:06:28.006" v="7676" actId="14100"/>
        <pc:sldMkLst>
          <pc:docMk/>
          <pc:sldMk cId="499670285" sldId="2147483537"/>
        </pc:sldMkLst>
        <pc:spChg chg="add mod">
          <ac:chgData name="silvia magno" userId="d118d56ed1336f12" providerId="LiveId" clId="{AE524EB5-13F8-4C82-8711-7A96DA8717CA}" dt="2026-09-18T13:06:22.242" v="7674"/>
          <ac:spMkLst>
            <pc:docMk/>
            <pc:sldMk cId="499670285" sldId="2147483537"/>
            <ac:spMk id="2" creationId="{71D81C30-C02F-9188-FCF2-CBF1A81D0488}"/>
          </ac:spMkLst>
        </pc:spChg>
        <pc:spChg chg="mod">
          <ac:chgData name="silvia magno" userId="d118d56ed1336f12" providerId="LiveId" clId="{AE524EB5-13F8-4C82-8711-7A96DA8717CA}" dt="2026-08-25T16:01:12.764" v="3380" actId="1076"/>
          <ac:spMkLst>
            <pc:docMk/>
            <pc:sldMk cId="499670285" sldId="2147483537"/>
            <ac:spMk id="9" creationId="{00000000-0000-0000-0000-000000000000}"/>
          </ac:spMkLst>
        </pc:spChg>
        <pc:spChg chg="mod">
          <ac:chgData name="silvia magno" userId="d118d56ed1336f12" providerId="LiveId" clId="{AE524EB5-13F8-4C82-8711-7A96DA8717CA}" dt="2026-09-18T13:06:28.006" v="7676" actId="14100"/>
          <ac:spMkLst>
            <pc:docMk/>
            <pc:sldMk cId="499670285" sldId="2147483537"/>
            <ac:spMk id="11" creationId="{00000000-0000-0000-0000-000000000000}"/>
          </ac:spMkLst>
        </pc:spChg>
        <pc:picChg chg="mod">
          <ac:chgData name="silvia magno" userId="d118d56ed1336f12" providerId="LiveId" clId="{AE524EB5-13F8-4C82-8711-7A96DA8717CA}" dt="2026-08-25T16:00:54.576" v="3376" actId="1076"/>
          <ac:picMkLst>
            <pc:docMk/>
            <pc:sldMk cId="499670285" sldId="2147483537"/>
            <ac:picMk id="3" creationId="{00000000-0000-0000-0000-000000000000}"/>
          </ac:picMkLst>
        </pc:picChg>
        <pc:picChg chg="mod">
          <ac:chgData name="silvia magno" userId="d118d56ed1336f12" providerId="LiveId" clId="{AE524EB5-13F8-4C82-8711-7A96DA8717CA}" dt="2026-08-25T16:01:22.492" v="3386" actId="1037"/>
          <ac:picMkLst>
            <pc:docMk/>
            <pc:sldMk cId="499670285" sldId="2147483537"/>
            <ac:picMk id="4" creationId="{00000000-0000-0000-0000-000000000000}"/>
          </ac:picMkLst>
        </pc:picChg>
      </pc:sldChg>
      <pc:sldChg chg="addSp delSp modSp new mod setBg">
        <pc:chgData name="silvia magno" userId="d118d56ed1336f12" providerId="LiveId" clId="{AE524EB5-13F8-4C82-8711-7A96DA8717CA}" dt="2026-08-20T15:51:05.741" v="205" actId="1076"/>
        <pc:sldMkLst>
          <pc:docMk/>
          <pc:sldMk cId="901028082" sldId="2147483539"/>
        </pc:sldMkLst>
        <pc:spChg chg="add mod">
          <ac:chgData name="silvia magno" userId="d118d56ed1336f12" providerId="LiveId" clId="{AE524EB5-13F8-4C82-8711-7A96DA8717CA}" dt="2026-08-20T15:51:05.741" v="205" actId="1076"/>
          <ac:spMkLst>
            <pc:docMk/>
            <pc:sldMk cId="901028082" sldId="2147483539"/>
            <ac:spMk id="6" creationId="{362021BC-36FA-2E2E-521C-D22BDC5128C3}"/>
          </ac:spMkLst>
        </pc:spChg>
        <pc:spChg chg="add mod">
          <ac:chgData name="silvia magno" userId="d118d56ed1336f12" providerId="LiveId" clId="{AE524EB5-13F8-4C82-8711-7A96DA8717CA}" dt="2026-08-20T15:51:00.978" v="204" actId="20577"/>
          <ac:spMkLst>
            <pc:docMk/>
            <pc:sldMk cId="901028082" sldId="2147483539"/>
            <ac:spMk id="8" creationId="{CE96914F-36E8-B5F1-9CE0-C40AE7682990}"/>
          </ac:spMkLst>
        </pc:spChg>
        <pc:picChg chg="add mod">
          <ac:chgData name="silvia magno" userId="d118d56ed1336f12" providerId="LiveId" clId="{AE524EB5-13F8-4C82-8711-7A96DA8717CA}" dt="2026-08-20T15:49:16.908" v="83" actId="1076"/>
          <ac:picMkLst>
            <pc:docMk/>
            <pc:sldMk cId="901028082" sldId="2147483539"/>
            <ac:picMk id="3" creationId="{7F879BDC-B566-F44D-8532-D1773DBB5BC4}"/>
          </ac:picMkLst>
        </pc:picChg>
      </pc:sldChg>
      <pc:sldChg chg="addSp delSp modSp add mod modNotes modNotesTx">
        <pc:chgData name="silvia magno" userId="d118d56ed1336f12" providerId="LiveId" clId="{AE524EB5-13F8-4C82-8711-7A96DA8717CA}" dt="2026-09-12T09:18:49.090" v="6597" actId="20577"/>
        <pc:sldMkLst>
          <pc:docMk/>
          <pc:sldMk cId="3680751830" sldId="2147483540"/>
        </pc:sldMkLst>
        <pc:spChg chg="add mod">
          <ac:chgData name="silvia magno" userId="d118d56ed1336f12" providerId="LiveId" clId="{AE524EB5-13F8-4C82-8711-7A96DA8717CA}" dt="2026-08-25T15:59:50.199" v="3323" actId="207"/>
          <ac:spMkLst>
            <pc:docMk/>
            <pc:sldMk cId="3680751830" sldId="2147483540"/>
            <ac:spMk id="9" creationId="{CD37F3B6-9AFF-CA5F-17A1-7FC9CB1D0FA3}"/>
          </ac:spMkLst>
        </pc:spChg>
        <pc:spChg chg="add mod">
          <ac:chgData name="silvia magno" userId="d118d56ed1336f12" providerId="LiveId" clId="{AE524EB5-13F8-4C82-8711-7A96DA8717CA}" dt="2026-08-25T15:59:08.341" v="3317" actId="1076"/>
          <ac:spMkLst>
            <pc:docMk/>
            <pc:sldMk cId="3680751830" sldId="2147483540"/>
            <ac:spMk id="11" creationId="{959FFDE0-260E-890D-7D03-A312FD85614F}"/>
          </ac:spMkLst>
        </pc:spChg>
        <pc:spChg chg="mod">
          <ac:chgData name="silvia magno" userId="d118d56ed1336f12" providerId="LiveId" clId="{AE524EB5-13F8-4C82-8711-7A96DA8717CA}" dt="2026-08-25T15:56:39.496" v="3015" actId="1036"/>
          <ac:spMkLst>
            <pc:docMk/>
            <pc:sldMk cId="3680751830" sldId="2147483540"/>
            <ac:spMk id="25603" creationId="{CFB6509D-0F81-138B-6468-D9BBA020BBB9}"/>
          </ac:spMkLst>
        </pc:spChg>
        <pc:spChg chg="mod">
          <ac:chgData name="silvia magno" userId="d118d56ed1336f12" providerId="LiveId" clId="{AE524EB5-13F8-4C82-8711-7A96DA8717CA}" dt="2026-08-25T15:54:58.497" v="2979" actId="1036"/>
          <ac:spMkLst>
            <pc:docMk/>
            <pc:sldMk cId="3680751830" sldId="2147483540"/>
            <ac:spMk id="25611" creationId="{95A59DAC-2903-A8CE-BD18-2C0DE88CC53C}"/>
          </ac:spMkLst>
        </pc:spChg>
        <pc:spChg chg="mod">
          <ac:chgData name="silvia magno" userId="d118d56ed1336f12" providerId="LiveId" clId="{AE524EB5-13F8-4C82-8711-7A96DA8717CA}" dt="2026-08-25T15:56:39.496" v="3015" actId="1036"/>
          <ac:spMkLst>
            <pc:docMk/>
            <pc:sldMk cId="3680751830" sldId="2147483540"/>
            <ac:spMk id="25612" creationId="{85436107-28DA-CDEB-4D74-4495A64B8482}"/>
          </ac:spMkLst>
        </pc:spChg>
        <pc:spChg chg="mod">
          <ac:chgData name="silvia magno" userId="d118d56ed1336f12" providerId="LiveId" clId="{AE524EB5-13F8-4C82-8711-7A96DA8717CA}" dt="2026-08-25T15:56:39.496" v="3015" actId="1036"/>
          <ac:spMkLst>
            <pc:docMk/>
            <pc:sldMk cId="3680751830" sldId="2147483540"/>
            <ac:spMk id="25613" creationId="{5B4A3AF8-78C1-3B10-46E9-CCEBA9004B9C}"/>
          </ac:spMkLst>
        </pc:spChg>
        <pc:spChg chg="mod">
          <ac:chgData name="silvia magno" userId="d118d56ed1336f12" providerId="LiveId" clId="{AE524EB5-13F8-4C82-8711-7A96DA8717CA}" dt="2026-08-25T15:56:39.496" v="3015" actId="1036"/>
          <ac:spMkLst>
            <pc:docMk/>
            <pc:sldMk cId="3680751830" sldId="2147483540"/>
            <ac:spMk id="25614" creationId="{BB4C1720-D528-A5CE-0148-4E1BDE8A0544}"/>
          </ac:spMkLst>
        </pc:spChg>
        <pc:spChg chg="mod">
          <ac:chgData name="silvia magno" userId="d118d56ed1336f12" providerId="LiveId" clId="{AE524EB5-13F8-4C82-8711-7A96DA8717CA}" dt="2026-08-25T15:54:58.497" v="2979" actId="1036"/>
          <ac:spMkLst>
            <pc:docMk/>
            <pc:sldMk cId="3680751830" sldId="2147483540"/>
            <ac:spMk id="25615" creationId="{B9BFC5E7-246C-9C8B-98D8-4228D45EF251}"/>
          </ac:spMkLst>
        </pc:spChg>
        <pc:spChg chg="mod">
          <ac:chgData name="silvia magno" userId="d118d56ed1336f12" providerId="LiveId" clId="{AE524EB5-13F8-4C82-8711-7A96DA8717CA}" dt="2026-08-25T15:55:55.491" v="2997" actId="1076"/>
          <ac:spMkLst>
            <pc:docMk/>
            <pc:sldMk cId="3680751830" sldId="2147483540"/>
            <ac:spMk id="25616" creationId="{31E997DA-4268-B508-7154-D70AA1107D72}"/>
          </ac:spMkLst>
        </pc:spChg>
        <pc:spChg chg="mod">
          <ac:chgData name="silvia magno" userId="d118d56ed1336f12" providerId="LiveId" clId="{AE524EB5-13F8-4C82-8711-7A96DA8717CA}" dt="2026-08-25T15:55:26.167" v="2984" actId="1076"/>
          <ac:spMkLst>
            <pc:docMk/>
            <pc:sldMk cId="3680751830" sldId="2147483540"/>
            <ac:spMk id="25617" creationId="{2E86D053-C41C-1CFE-1523-27AF867F4D30}"/>
          </ac:spMkLst>
        </pc:spChg>
        <pc:spChg chg="mod">
          <ac:chgData name="silvia magno" userId="d118d56ed1336f12" providerId="LiveId" clId="{AE524EB5-13F8-4C82-8711-7A96DA8717CA}" dt="2026-08-25T15:56:39.496" v="3015" actId="1036"/>
          <ac:spMkLst>
            <pc:docMk/>
            <pc:sldMk cId="3680751830" sldId="2147483540"/>
            <ac:spMk id="25618" creationId="{833F0693-DEDD-651D-5A32-589B03BFEDEC}"/>
          </ac:spMkLst>
        </pc:spChg>
        <pc:spChg chg="mod">
          <ac:chgData name="silvia magno" userId="d118d56ed1336f12" providerId="LiveId" clId="{AE524EB5-13F8-4C82-8711-7A96DA8717CA}" dt="2026-08-25T15:54:58.497" v="2979" actId="1036"/>
          <ac:spMkLst>
            <pc:docMk/>
            <pc:sldMk cId="3680751830" sldId="2147483540"/>
            <ac:spMk id="25619" creationId="{94C40A49-6203-BC63-AD66-3C9FB4082E3D}"/>
          </ac:spMkLst>
        </pc:spChg>
        <pc:spChg chg="mod">
          <ac:chgData name="silvia magno" userId="d118d56ed1336f12" providerId="LiveId" clId="{AE524EB5-13F8-4C82-8711-7A96DA8717CA}" dt="2026-08-25T15:46:03.894" v="2605" actId="1076"/>
          <ac:spMkLst>
            <pc:docMk/>
            <pc:sldMk cId="3680751830" sldId="2147483540"/>
            <ac:spMk id="25620" creationId="{28E1B0D2-96AE-D103-2A41-7DD56D93A16F}"/>
          </ac:spMkLst>
        </pc:spChg>
        <pc:spChg chg="mod">
          <ac:chgData name="silvia magno" userId="d118d56ed1336f12" providerId="LiveId" clId="{AE524EB5-13F8-4C82-8711-7A96DA8717CA}" dt="2026-08-25T15:46:06.643" v="2606" actId="1076"/>
          <ac:spMkLst>
            <pc:docMk/>
            <pc:sldMk cId="3680751830" sldId="2147483540"/>
            <ac:spMk id="25621" creationId="{12C94919-1175-979F-9EB3-76CE5948EF53}"/>
          </ac:spMkLst>
        </pc:spChg>
        <pc:spChg chg="mod">
          <ac:chgData name="silvia magno" userId="d118d56ed1336f12" providerId="LiveId" clId="{AE524EB5-13F8-4C82-8711-7A96DA8717CA}" dt="2026-08-25T15:56:39.496" v="3015" actId="1036"/>
          <ac:spMkLst>
            <pc:docMk/>
            <pc:sldMk cId="3680751830" sldId="2147483540"/>
            <ac:spMk id="25622" creationId="{5BBFB4C4-C10D-0C71-187D-36D66A78C3B4}"/>
          </ac:spMkLst>
        </pc:spChg>
        <pc:spChg chg="mod">
          <ac:chgData name="silvia magno" userId="d118d56ed1336f12" providerId="LiveId" clId="{AE524EB5-13F8-4C82-8711-7A96DA8717CA}" dt="2026-08-25T15:56:39.496" v="3015" actId="1036"/>
          <ac:spMkLst>
            <pc:docMk/>
            <pc:sldMk cId="3680751830" sldId="2147483540"/>
            <ac:spMk id="25623" creationId="{5F42D733-8574-97F3-B787-D73C69931A05}"/>
          </ac:spMkLst>
        </pc:spChg>
        <pc:spChg chg="mod">
          <ac:chgData name="silvia magno" userId="d118d56ed1336f12" providerId="LiveId" clId="{AE524EB5-13F8-4C82-8711-7A96DA8717CA}" dt="2026-08-25T15:56:39.496" v="3015" actId="1036"/>
          <ac:spMkLst>
            <pc:docMk/>
            <pc:sldMk cId="3680751830" sldId="2147483540"/>
            <ac:spMk id="25624" creationId="{0D7F9BB9-9B5A-481E-768B-FD25D2F87043}"/>
          </ac:spMkLst>
        </pc:spChg>
        <pc:spChg chg="mod">
          <ac:chgData name="silvia magno" userId="d118d56ed1336f12" providerId="LiveId" clId="{AE524EB5-13F8-4C82-8711-7A96DA8717CA}" dt="2026-08-25T15:56:39.496" v="3015" actId="1036"/>
          <ac:spMkLst>
            <pc:docMk/>
            <pc:sldMk cId="3680751830" sldId="2147483540"/>
            <ac:spMk id="25626" creationId="{987FDCB4-DF82-8FBD-DD37-3DB4CE2015F7}"/>
          </ac:spMkLst>
        </pc:spChg>
        <pc:spChg chg="mod">
          <ac:chgData name="silvia magno" userId="d118d56ed1336f12" providerId="LiveId" clId="{AE524EB5-13F8-4C82-8711-7A96DA8717CA}" dt="2026-08-25T15:56:39.496" v="3015" actId="1036"/>
          <ac:spMkLst>
            <pc:docMk/>
            <pc:sldMk cId="3680751830" sldId="2147483540"/>
            <ac:spMk id="25627" creationId="{5E0BEE60-4B08-1DC6-8934-624FCDDF408E}"/>
          </ac:spMkLst>
        </pc:spChg>
        <pc:spChg chg="mod">
          <ac:chgData name="silvia magno" userId="d118d56ed1336f12" providerId="LiveId" clId="{AE524EB5-13F8-4C82-8711-7A96DA8717CA}" dt="2026-08-25T15:42:54.937" v="2566" actId="108"/>
          <ac:spMkLst>
            <pc:docMk/>
            <pc:sldMk cId="3680751830" sldId="2147483540"/>
            <ac:spMk id="478210" creationId="{290DA84D-400F-8B33-C5AF-94F2A9B163D2}"/>
          </ac:spMkLst>
        </pc:spChg>
        <pc:picChg chg="add mod">
          <ac:chgData name="silvia magno" userId="d118d56ed1336f12" providerId="LiveId" clId="{AE524EB5-13F8-4C82-8711-7A96DA8717CA}" dt="2026-08-25T15:56:31.303" v="3005" actId="1076"/>
          <ac:picMkLst>
            <pc:docMk/>
            <pc:sldMk cId="3680751830" sldId="2147483540"/>
            <ac:picMk id="7" creationId="{97FE957A-6512-63D3-2C56-9F6E750863F2}"/>
          </ac:picMkLst>
        </pc:picChg>
        <pc:picChg chg="add mod">
          <ac:chgData name="silvia magno" userId="d118d56ed1336f12" providerId="LiveId" clId="{AE524EB5-13F8-4C82-8711-7A96DA8717CA}" dt="2026-08-25T15:59:23.782" v="3320" actId="1076"/>
          <ac:picMkLst>
            <pc:docMk/>
            <pc:sldMk cId="3680751830" sldId="2147483540"/>
            <ac:picMk id="13" creationId="{ABA480A7-1A5D-A512-7153-D8D070825EEF}"/>
          </ac:picMkLst>
        </pc:picChg>
      </pc:sldChg>
      <pc:sldChg chg="addSp modSp add mod modAnim modNotesTx">
        <pc:chgData name="silvia magno" userId="d118d56ed1336f12" providerId="LiveId" clId="{AE524EB5-13F8-4C82-8711-7A96DA8717CA}" dt="2026-09-18T17:26:05.623" v="7688"/>
        <pc:sldMkLst>
          <pc:docMk/>
          <pc:sldMk cId="3654604039" sldId="2147483541"/>
        </pc:sldMkLst>
        <pc:spChg chg="mod">
          <ac:chgData name="silvia magno" userId="d118d56ed1336f12" providerId="LiveId" clId="{AE524EB5-13F8-4C82-8711-7A96DA8717CA}" dt="2026-08-26T09:47:55.725" v="3732" actId="1035"/>
          <ac:spMkLst>
            <pc:docMk/>
            <pc:sldMk cId="3654604039" sldId="2147483541"/>
            <ac:spMk id="2" creationId="{7D4581E0-23FC-3325-8CF3-CDD89ACC8355}"/>
          </ac:spMkLst>
        </pc:spChg>
        <pc:spChg chg="add mod">
          <ac:chgData name="silvia magno" userId="d118d56ed1336f12" providerId="LiveId" clId="{AE524EB5-13F8-4C82-8711-7A96DA8717CA}" dt="2026-08-26T09:49:21.046" v="3733" actId="207"/>
          <ac:spMkLst>
            <pc:docMk/>
            <pc:sldMk cId="3654604039" sldId="2147483541"/>
            <ac:spMk id="4" creationId="{FD9B469A-C1A9-E87A-3D92-1D16981164E6}"/>
          </ac:spMkLst>
        </pc:spChg>
        <pc:spChg chg="mod">
          <ac:chgData name="silvia magno" userId="d118d56ed1336f12" providerId="LiveId" clId="{AE524EB5-13F8-4C82-8711-7A96DA8717CA}" dt="2026-08-26T09:10:35.062" v="3671" actId="1076"/>
          <ac:spMkLst>
            <pc:docMk/>
            <pc:sldMk cId="3654604039" sldId="2147483541"/>
            <ac:spMk id="30722" creationId="{9B84B6B5-621C-B619-377F-16AEC30D2C85}"/>
          </ac:spMkLst>
        </pc:spChg>
        <pc:spChg chg="mod">
          <ac:chgData name="silvia magno" userId="d118d56ed1336f12" providerId="LiveId" clId="{AE524EB5-13F8-4C82-8711-7A96DA8717CA}" dt="2026-08-26T09:47:27.096" v="3725" actId="2711"/>
          <ac:spMkLst>
            <pc:docMk/>
            <pc:sldMk cId="3654604039" sldId="2147483541"/>
            <ac:spMk id="30723" creationId="{3E7F9C8E-CAD8-8CA3-0685-3F611190A325}"/>
          </ac:spMkLst>
        </pc:spChg>
        <pc:picChg chg="mod">
          <ac:chgData name="silvia magno" userId="d118d56ed1336f12" providerId="LiveId" clId="{AE524EB5-13F8-4C82-8711-7A96DA8717CA}" dt="2026-08-26T09:23:45.520" v="3704" actId="1076"/>
          <ac:picMkLst>
            <pc:docMk/>
            <pc:sldMk cId="3654604039" sldId="2147483541"/>
            <ac:picMk id="30724" creationId="{DC79696C-D3B1-9D30-DF7F-9122A936F4F0}"/>
          </ac:picMkLst>
        </pc:picChg>
      </pc:sldChg>
      <pc:sldChg chg="addSp delSp modSp add mod modNotesTx">
        <pc:chgData name="silvia magno" userId="d118d56ed1336f12" providerId="LiveId" clId="{AE524EB5-13F8-4C82-8711-7A96DA8717CA}" dt="2026-09-12T08:06:48.395" v="6314" actId="20577"/>
        <pc:sldMkLst>
          <pc:docMk/>
          <pc:sldMk cId="0" sldId="2147483542"/>
        </pc:sldMkLst>
        <pc:spChg chg="mod">
          <ac:chgData name="silvia magno" userId="d118d56ed1336f12" providerId="LiveId" clId="{AE524EB5-13F8-4C82-8711-7A96DA8717CA}" dt="2026-08-20T16:53:03.923" v="482" actId="1076"/>
          <ac:spMkLst>
            <pc:docMk/>
            <pc:sldMk cId="0" sldId="2147483542"/>
            <ac:spMk id="2" creationId="{00000000-0000-0000-0000-000000000000}"/>
          </ac:spMkLst>
        </pc:spChg>
        <pc:spChg chg="mod">
          <ac:chgData name="silvia magno" userId="d118d56ed1336f12" providerId="LiveId" clId="{AE524EB5-13F8-4C82-8711-7A96DA8717CA}" dt="2026-08-20T17:40:22.033" v="741" actId="1076"/>
          <ac:spMkLst>
            <pc:docMk/>
            <pc:sldMk cId="0" sldId="2147483542"/>
            <ac:spMk id="3" creationId="{00000000-0000-0000-0000-000000000000}"/>
          </ac:spMkLst>
        </pc:spChg>
        <pc:spChg chg="mod">
          <ac:chgData name="silvia magno" userId="d118d56ed1336f12" providerId="LiveId" clId="{AE524EB5-13F8-4C82-8711-7A96DA8717CA}" dt="2026-08-25T14:36:32.454" v="923" actId="14100"/>
          <ac:spMkLst>
            <pc:docMk/>
            <pc:sldMk cId="0" sldId="2147483542"/>
            <ac:spMk id="7" creationId="{00000000-0000-0000-0000-000000000000}"/>
          </ac:spMkLst>
        </pc:spChg>
        <pc:spChg chg="mod">
          <ac:chgData name="silvia magno" userId="d118d56ed1336f12" providerId="LiveId" clId="{AE524EB5-13F8-4C82-8711-7A96DA8717CA}" dt="2026-08-25T14:56:38.644" v="929" actId="1036"/>
          <ac:spMkLst>
            <pc:docMk/>
            <pc:sldMk cId="0" sldId="2147483542"/>
            <ac:spMk id="8" creationId="{00000000-0000-0000-0000-000000000000}"/>
          </ac:spMkLst>
        </pc:spChg>
        <pc:spChg chg="mod">
          <ac:chgData name="silvia magno" userId="d118d56ed1336f12" providerId="LiveId" clId="{AE524EB5-13F8-4C82-8711-7A96DA8717CA}" dt="2026-08-25T14:36:25.304" v="922" actId="1036"/>
          <ac:spMkLst>
            <pc:docMk/>
            <pc:sldMk cId="0" sldId="2147483542"/>
            <ac:spMk id="9" creationId="{00000000-0000-0000-0000-000000000000}"/>
          </ac:spMkLst>
        </pc:spChg>
        <pc:spChg chg="mod">
          <ac:chgData name="silvia magno" userId="d118d56ed1336f12" providerId="LiveId" clId="{AE524EB5-13F8-4C82-8711-7A96DA8717CA}" dt="2026-08-20T17:18:58.933" v="572" actId="14100"/>
          <ac:spMkLst>
            <pc:docMk/>
            <pc:sldMk cId="0" sldId="2147483542"/>
            <ac:spMk id="10" creationId="{00000000-0000-0000-0000-000000000000}"/>
          </ac:spMkLst>
        </pc:spChg>
        <pc:spChg chg="mod">
          <ac:chgData name="silvia magno" userId="d118d56ed1336f12" providerId="LiveId" clId="{AE524EB5-13F8-4C82-8711-7A96DA8717CA}" dt="2026-08-20T17:07:17.152" v="547" actId="1038"/>
          <ac:spMkLst>
            <pc:docMk/>
            <pc:sldMk cId="0" sldId="2147483542"/>
            <ac:spMk id="11" creationId="{00000000-0000-0000-0000-000000000000}"/>
          </ac:spMkLst>
        </pc:spChg>
        <pc:spChg chg="mod">
          <ac:chgData name="silvia magno" userId="d118d56ed1336f12" providerId="LiveId" clId="{AE524EB5-13F8-4C82-8711-7A96DA8717CA}" dt="2026-09-07T08:50:23.952" v="5878" actId="1036"/>
          <ac:spMkLst>
            <pc:docMk/>
            <pc:sldMk cId="0" sldId="2147483542"/>
            <ac:spMk id="12" creationId="{00000000-0000-0000-0000-000000000000}"/>
          </ac:spMkLst>
        </pc:spChg>
        <pc:spChg chg="mod">
          <ac:chgData name="silvia magno" userId="d118d56ed1336f12" providerId="LiveId" clId="{AE524EB5-13F8-4C82-8711-7A96DA8717CA}" dt="2026-08-25T14:36:47.717" v="925" actId="14100"/>
          <ac:spMkLst>
            <pc:docMk/>
            <pc:sldMk cId="0" sldId="2147483542"/>
            <ac:spMk id="13" creationId="{00000000-0000-0000-0000-000000000000}"/>
          </ac:spMkLst>
        </pc:spChg>
        <pc:spChg chg="mod">
          <ac:chgData name="silvia magno" userId="d118d56ed1336f12" providerId="LiveId" clId="{AE524EB5-13F8-4C82-8711-7A96DA8717CA}" dt="2026-08-20T17:05:38.273" v="507" actId="108"/>
          <ac:spMkLst>
            <pc:docMk/>
            <pc:sldMk cId="0" sldId="2147483542"/>
            <ac:spMk id="14" creationId="{00000000-0000-0000-0000-000000000000}"/>
          </ac:spMkLst>
        </pc:spChg>
        <pc:spChg chg="mod">
          <ac:chgData name="silvia magno" userId="d118d56ed1336f12" providerId="LiveId" clId="{AE524EB5-13F8-4C82-8711-7A96DA8717CA}" dt="2026-09-12T07:59:01.477" v="6136" actId="1035"/>
          <ac:spMkLst>
            <pc:docMk/>
            <pc:sldMk cId="0" sldId="2147483542"/>
            <ac:spMk id="15" creationId="{00000000-0000-0000-0000-000000000000}"/>
          </ac:spMkLst>
        </pc:spChg>
        <pc:spChg chg="mod">
          <ac:chgData name="silvia magno" userId="d118d56ed1336f12" providerId="LiveId" clId="{AE524EB5-13F8-4C82-8711-7A96DA8717CA}" dt="2026-08-25T14:58:23.163" v="945" actId="20577"/>
          <ac:spMkLst>
            <pc:docMk/>
            <pc:sldMk cId="0" sldId="2147483542"/>
            <ac:spMk id="19" creationId="{00000000-0000-0000-0000-000000000000}"/>
          </ac:spMkLst>
        </pc:spChg>
        <pc:spChg chg="add mod">
          <ac:chgData name="silvia magno" userId="d118d56ed1336f12" providerId="LiveId" clId="{AE524EB5-13F8-4C82-8711-7A96DA8717CA}" dt="2026-08-20T17:40:09.455" v="740" actId="1036"/>
          <ac:spMkLst>
            <pc:docMk/>
            <pc:sldMk cId="0" sldId="2147483542"/>
            <ac:spMk id="20" creationId="{157323F5-BAC6-E030-12F7-904AD9558B8A}"/>
          </ac:spMkLst>
        </pc:spChg>
        <pc:spChg chg="add mod">
          <ac:chgData name="silvia magno" userId="d118d56ed1336f12" providerId="LiveId" clId="{AE524EB5-13F8-4C82-8711-7A96DA8717CA}" dt="2026-08-20T16:46:03.317" v="363" actId="404"/>
          <ac:spMkLst>
            <pc:docMk/>
            <pc:sldMk cId="0" sldId="2147483542"/>
            <ac:spMk id="21" creationId="{19AB1ABB-6246-C346-A1EA-2B8E049BF3C7}"/>
          </ac:spMkLst>
        </pc:spChg>
        <pc:spChg chg="add mod">
          <ac:chgData name="silvia magno" userId="d118d56ed1336f12" providerId="LiveId" clId="{AE524EB5-13F8-4C82-8711-7A96DA8717CA}" dt="2026-08-20T17:40:09.455" v="740" actId="1036"/>
          <ac:spMkLst>
            <pc:docMk/>
            <pc:sldMk cId="0" sldId="2147483542"/>
            <ac:spMk id="24" creationId="{8DD6DAAA-920D-F9A4-E48E-0063596A20A9}"/>
          </ac:spMkLst>
        </pc:spChg>
        <pc:spChg chg="add mod">
          <ac:chgData name="silvia magno" userId="d118d56ed1336f12" providerId="LiveId" clId="{AE524EB5-13F8-4C82-8711-7A96DA8717CA}" dt="2026-08-20T16:11:21.607" v="305" actId="1038"/>
          <ac:spMkLst>
            <pc:docMk/>
            <pc:sldMk cId="0" sldId="2147483542"/>
            <ac:spMk id="25" creationId="{5CD69D1A-4D80-9E54-97F8-322B063D194A}"/>
          </ac:spMkLst>
        </pc:spChg>
        <pc:spChg chg="add mod">
          <ac:chgData name="silvia magno" userId="d118d56ed1336f12" providerId="LiveId" clId="{AE524EB5-13F8-4C82-8711-7A96DA8717CA}" dt="2026-08-20T16:47:24.725" v="382" actId="1076"/>
          <ac:spMkLst>
            <pc:docMk/>
            <pc:sldMk cId="0" sldId="2147483542"/>
            <ac:spMk id="27" creationId="{78990D12-8AE9-3818-76AC-B150E0323F0B}"/>
          </ac:spMkLst>
        </pc:spChg>
        <pc:spChg chg="add mod">
          <ac:chgData name="silvia magno" userId="d118d56ed1336f12" providerId="LiveId" clId="{AE524EB5-13F8-4C82-8711-7A96DA8717CA}" dt="2026-08-20T17:40:09.455" v="740" actId="1036"/>
          <ac:spMkLst>
            <pc:docMk/>
            <pc:sldMk cId="0" sldId="2147483542"/>
            <ac:spMk id="28" creationId="{4F6076AD-C55E-3E8A-C3A9-BACF5CCAF346}"/>
          </ac:spMkLst>
        </pc:spChg>
        <pc:spChg chg="add mod">
          <ac:chgData name="silvia magno" userId="d118d56ed1336f12" providerId="LiveId" clId="{AE524EB5-13F8-4C82-8711-7A96DA8717CA}" dt="2026-08-20T16:47:40.055" v="386" actId="1076"/>
          <ac:spMkLst>
            <pc:docMk/>
            <pc:sldMk cId="0" sldId="2147483542"/>
            <ac:spMk id="29" creationId="{A78115AC-8D00-FF5D-A152-129EDF416370}"/>
          </ac:spMkLst>
        </pc:spChg>
        <pc:spChg chg="add mod">
          <ac:chgData name="silvia magno" userId="d118d56ed1336f12" providerId="LiveId" clId="{AE524EB5-13F8-4C82-8711-7A96DA8717CA}" dt="2026-08-20T16:47:47.331" v="389" actId="1035"/>
          <ac:spMkLst>
            <pc:docMk/>
            <pc:sldMk cId="0" sldId="2147483542"/>
            <ac:spMk id="30" creationId="{0D3B3D06-8D3F-AC00-CF82-EABA1FD3EA97}"/>
          </ac:spMkLst>
        </pc:spChg>
        <pc:spChg chg="add del mod">
          <ac:chgData name="silvia magno" userId="d118d56ed1336f12" providerId="LiveId" clId="{AE524EB5-13F8-4C82-8711-7A96DA8717CA}" dt="2026-08-20T16:52:30.789" v="475" actId="1076"/>
          <ac:spMkLst>
            <pc:docMk/>
            <pc:sldMk cId="0" sldId="2147483542"/>
            <ac:spMk id="31" creationId="{F92458E1-FEF6-FBAD-B74D-B18408D1BAB1}"/>
          </ac:spMkLst>
        </pc:spChg>
        <pc:spChg chg="add mod ord">
          <ac:chgData name="silvia magno" userId="d118d56ed1336f12" providerId="LiveId" clId="{AE524EB5-13F8-4C82-8711-7A96DA8717CA}" dt="2026-08-20T17:38:06.447" v="715" actId="1076"/>
          <ac:spMkLst>
            <pc:docMk/>
            <pc:sldMk cId="0" sldId="2147483542"/>
            <ac:spMk id="46" creationId="{A18B636D-12DD-0E67-1FF1-B17893B512D4}"/>
          </ac:spMkLst>
        </pc:spChg>
        <pc:spChg chg="add mod">
          <ac:chgData name="silvia magno" userId="d118d56ed1336f12" providerId="LiveId" clId="{AE524EB5-13F8-4C82-8711-7A96DA8717CA}" dt="2026-09-12T07:58:45.308" v="6124" actId="20577"/>
          <ac:spMkLst>
            <pc:docMk/>
            <pc:sldMk cId="0" sldId="2147483542"/>
            <ac:spMk id="48" creationId="{7180EB5D-3199-0771-BD10-6F2801B777BF}"/>
          </ac:spMkLst>
        </pc:spChg>
        <pc:spChg chg="add del mod">
          <ac:chgData name="silvia magno" userId="d118d56ed1336f12" providerId="LiveId" clId="{AE524EB5-13F8-4C82-8711-7A96DA8717CA}" dt="2026-09-07T08:49:46.968" v="5871" actId="20577"/>
          <ac:spMkLst>
            <pc:docMk/>
            <pc:sldMk cId="0" sldId="2147483542"/>
            <ac:spMk id="50" creationId="{557FA45E-CA93-1C02-CF82-F92B7E5C02C6}"/>
          </ac:spMkLst>
        </pc:spChg>
        <pc:spChg chg="add mod">
          <ac:chgData name="silvia magno" userId="d118d56ed1336f12" providerId="LiveId" clId="{AE524EB5-13F8-4C82-8711-7A96DA8717CA}" dt="2026-08-20T17:39:22.929" v="726" actId="1076"/>
          <ac:spMkLst>
            <pc:docMk/>
            <pc:sldMk cId="0" sldId="2147483542"/>
            <ac:spMk id="54" creationId="{AD7255F7-2CCA-359A-8ED2-580A23C5CFAD}"/>
          </ac:spMkLst>
        </pc:spChg>
        <pc:spChg chg="add mod">
          <ac:chgData name="silvia magno" userId="d118d56ed1336f12" providerId="LiveId" clId="{AE524EB5-13F8-4C82-8711-7A96DA8717CA}" dt="2026-08-20T17:40:09.455" v="740" actId="1036"/>
          <ac:spMkLst>
            <pc:docMk/>
            <pc:sldMk cId="0" sldId="2147483542"/>
            <ac:spMk id="56" creationId="{6A10C0DF-B4EB-2966-6B52-D75899F7BE2B}"/>
          </ac:spMkLst>
        </pc:spChg>
        <pc:spChg chg="add mod">
          <ac:chgData name="silvia magno" userId="d118d56ed1336f12" providerId="LiveId" clId="{AE524EB5-13F8-4C82-8711-7A96DA8717CA}" dt="2026-08-20T17:37:24.128" v="706" actId="1036"/>
          <ac:spMkLst>
            <pc:docMk/>
            <pc:sldMk cId="0" sldId="2147483542"/>
            <ac:spMk id="58" creationId="{A664D2DC-62C9-1E59-45A0-A9E63C4E71BC}"/>
          </ac:spMkLst>
        </pc:spChg>
        <pc:spChg chg="add mod">
          <ac:chgData name="silvia magno" userId="d118d56ed1336f12" providerId="LiveId" clId="{AE524EB5-13F8-4C82-8711-7A96DA8717CA}" dt="2026-08-20T17:37:24.128" v="706" actId="1036"/>
          <ac:spMkLst>
            <pc:docMk/>
            <pc:sldMk cId="0" sldId="2147483542"/>
            <ac:spMk id="60" creationId="{9FC34E3A-EA09-9476-B5EF-DD098DF3B828}"/>
          </ac:spMkLst>
        </pc:spChg>
        <pc:spChg chg="add mod">
          <ac:chgData name="silvia magno" userId="d118d56ed1336f12" providerId="LiveId" clId="{AE524EB5-13F8-4C82-8711-7A96DA8717CA}" dt="2026-08-20T17:40:09.455" v="740" actId="1036"/>
          <ac:spMkLst>
            <pc:docMk/>
            <pc:sldMk cId="0" sldId="2147483542"/>
            <ac:spMk id="62" creationId="{6E4948CB-77A4-D14C-1B5F-DBF4721DFDC3}"/>
          </ac:spMkLst>
        </pc:spChg>
        <pc:spChg chg="add mod">
          <ac:chgData name="silvia magno" userId="d118d56ed1336f12" providerId="LiveId" clId="{AE524EB5-13F8-4C82-8711-7A96DA8717CA}" dt="2026-08-20T17:40:09.455" v="740" actId="1036"/>
          <ac:spMkLst>
            <pc:docMk/>
            <pc:sldMk cId="0" sldId="2147483542"/>
            <ac:spMk id="64" creationId="{78F211EB-85F7-F3B6-336E-98FA6EE8A691}"/>
          </ac:spMkLst>
        </pc:spChg>
        <pc:spChg chg="add mod">
          <ac:chgData name="silvia magno" userId="d118d56ed1336f12" providerId="LiveId" clId="{AE524EB5-13F8-4C82-8711-7A96DA8717CA}" dt="2026-08-20T17:39:40.690" v="731" actId="1076"/>
          <ac:spMkLst>
            <pc:docMk/>
            <pc:sldMk cId="0" sldId="2147483542"/>
            <ac:spMk id="68" creationId="{7CEF1E54-5846-DD43-CA08-DBBB47CD8628}"/>
          </ac:spMkLst>
        </pc:spChg>
        <pc:spChg chg="add mod">
          <ac:chgData name="silvia magno" userId="d118d56ed1336f12" providerId="LiveId" clId="{AE524EB5-13F8-4C82-8711-7A96DA8717CA}" dt="2026-08-20T17:40:09.455" v="740" actId="1036"/>
          <ac:spMkLst>
            <pc:docMk/>
            <pc:sldMk cId="0" sldId="2147483542"/>
            <ac:spMk id="70" creationId="{AC0F1A06-7284-1854-D805-B425D2FD3E1E}"/>
          </ac:spMkLst>
        </pc:spChg>
        <pc:picChg chg="add mod modCrop">
          <ac:chgData name="silvia magno" userId="d118d56ed1336f12" providerId="LiveId" clId="{AE524EB5-13F8-4C82-8711-7A96DA8717CA}" dt="2026-08-20T16:46:15.169" v="364" actId="1076"/>
          <ac:picMkLst>
            <pc:docMk/>
            <pc:sldMk cId="0" sldId="2147483542"/>
            <ac:picMk id="32" creationId="{74BA3927-8543-7B25-4CEB-025240EB70F4}"/>
          </ac:picMkLst>
        </pc:picChg>
        <pc:picChg chg="add mod modCrop">
          <ac:chgData name="silvia magno" userId="d118d56ed1336f12" providerId="LiveId" clId="{AE524EB5-13F8-4C82-8711-7A96DA8717CA}" dt="2026-08-20T16:45:11.294" v="349" actId="1076"/>
          <ac:picMkLst>
            <pc:docMk/>
            <pc:sldMk cId="0" sldId="2147483542"/>
            <ac:picMk id="34" creationId="{096015B9-F7FB-6422-5A06-C957AED1ACAD}"/>
          </ac:picMkLst>
        </pc:picChg>
        <pc:picChg chg="add mod">
          <ac:chgData name="silvia magno" userId="d118d56ed1336f12" providerId="LiveId" clId="{AE524EB5-13F8-4C82-8711-7A96DA8717CA}" dt="2026-08-20T17:05:20.062" v="504" actId="1076"/>
          <ac:picMkLst>
            <pc:docMk/>
            <pc:sldMk cId="0" sldId="2147483542"/>
            <ac:picMk id="35" creationId="{41E9D5EB-8F74-84ED-66B0-2C05909054BF}"/>
          </ac:picMkLst>
        </pc:picChg>
        <pc:picChg chg="add mod modCrop">
          <ac:chgData name="silvia magno" userId="d118d56ed1336f12" providerId="LiveId" clId="{AE524EB5-13F8-4C82-8711-7A96DA8717CA}" dt="2026-09-07T08:50:37.586" v="5880" actId="1076"/>
          <ac:picMkLst>
            <pc:docMk/>
            <pc:sldMk cId="0" sldId="2147483542"/>
            <ac:picMk id="39" creationId="{956D9228-D22F-7FF7-634A-4FF76363E8DE}"/>
          </ac:picMkLst>
        </pc:picChg>
        <pc:picChg chg="add mod">
          <ac:chgData name="silvia magno" userId="d118d56ed1336f12" providerId="LiveId" clId="{AE524EB5-13F8-4C82-8711-7A96DA8717CA}" dt="2026-09-07T08:50:40.928" v="5882" actId="1076"/>
          <ac:picMkLst>
            <pc:docMk/>
            <pc:sldMk cId="0" sldId="2147483542"/>
            <ac:picMk id="40" creationId="{2DEF6853-FCA8-1013-57E6-6A6C1C86DEC8}"/>
          </ac:picMkLst>
        </pc:picChg>
        <pc:picChg chg="add mod modCrop">
          <ac:chgData name="silvia magno" userId="d118d56ed1336f12" providerId="LiveId" clId="{AE524EB5-13F8-4C82-8711-7A96DA8717CA}" dt="2026-08-20T17:25:56.785" v="653" actId="732"/>
          <ac:picMkLst>
            <pc:docMk/>
            <pc:sldMk cId="0" sldId="2147483542"/>
            <ac:picMk id="44" creationId="{FB276D85-CB3F-4E59-4676-7CD3C18A3A33}"/>
          </ac:picMkLst>
        </pc:picChg>
        <pc:picChg chg="add mod modCrop">
          <ac:chgData name="silvia magno" userId="d118d56ed1336f12" providerId="LiveId" clId="{AE524EB5-13F8-4C82-8711-7A96DA8717CA}" dt="2026-08-20T17:39:19.066" v="725" actId="1076"/>
          <ac:picMkLst>
            <pc:docMk/>
            <pc:sldMk cId="0" sldId="2147483542"/>
            <ac:picMk id="66" creationId="{099D5407-0177-BB2F-561F-422A9B55132D}"/>
          </ac:picMkLst>
        </pc:picChg>
      </pc:sldChg>
      <pc:sldChg chg="addSp delSp modSp add mod modNotesTx">
        <pc:chgData name="silvia magno" userId="d118d56ed1336f12" providerId="LiveId" clId="{AE524EB5-13F8-4C82-8711-7A96DA8717CA}" dt="2026-09-12T10:13:39.789" v="7542" actId="20577"/>
        <pc:sldMkLst>
          <pc:docMk/>
          <pc:sldMk cId="0" sldId="2147483543"/>
        </pc:sldMkLst>
        <pc:spChg chg="mod">
          <ac:chgData name="silvia magno" userId="d118d56ed1336f12" providerId="LiveId" clId="{AE524EB5-13F8-4C82-8711-7A96DA8717CA}" dt="2026-08-26T16:00:29.804" v="5327" actId="1076"/>
          <ac:spMkLst>
            <pc:docMk/>
            <pc:sldMk cId="0" sldId="2147483543"/>
            <ac:spMk id="2" creationId="{00000000-0000-0000-0000-000000000000}"/>
          </ac:spMkLst>
        </pc:spChg>
        <pc:spChg chg="mod">
          <ac:chgData name="silvia magno" userId="d118d56ed1336f12" providerId="LiveId" clId="{AE524EB5-13F8-4C82-8711-7A96DA8717CA}" dt="2026-09-12T07:55:51.809" v="6107" actId="1035"/>
          <ac:spMkLst>
            <pc:docMk/>
            <pc:sldMk cId="0" sldId="2147483543"/>
            <ac:spMk id="4" creationId="{00000000-0000-0000-0000-000000000000}"/>
          </ac:spMkLst>
        </pc:spChg>
        <pc:spChg chg="mod">
          <ac:chgData name="silvia magno" userId="d118d56ed1336f12" providerId="LiveId" clId="{AE524EB5-13F8-4C82-8711-7A96DA8717CA}" dt="2026-09-12T07:55:51.809" v="6107" actId="1035"/>
          <ac:spMkLst>
            <pc:docMk/>
            <pc:sldMk cId="0" sldId="2147483543"/>
            <ac:spMk id="5" creationId="{00000000-0000-0000-0000-000000000000}"/>
          </ac:spMkLst>
        </pc:spChg>
        <pc:spChg chg="mod">
          <ac:chgData name="silvia magno" userId="d118d56ed1336f12" providerId="LiveId" clId="{AE524EB5-13F8-4C82-8711-7A96DA8717CA}" dt="2026-09-12T07:55:51.809" v="6107" actId="1035"/>
          <ac:spMkLst>
            <pc:docMk/>
            <pc:sldMk cId="0" sldId="2147483543"/>
            <ac:spMk id="7" creationId="{00000000-0000-0000-0000-000000000000}"/>
          </ac:spMkLst>
        </pc:spChg>
        <pc:spChg chg="mod">
          <ac:chgData name="silvia magno" userId="d118d56ed1336f12" providerId="LiveId" clId="{AE524EB5-13F8-4C82-8711-7A96DA8717CA}" dt="2026-09-12T07:55:51.809" v="6107" actId="1035"/>
          <ac:spMkLst>
            <pc:docMk/>
            <pc:sldMk cId="0" sldId="2147483543"/>
            <ac:spMk id="8" creationId="{00000000-0000-0000-0000-000000000000}"/>
          </ac:spMkLst>
        </pc:spChg>
        <pc:spChg chg="add mod">
          <ac:chgData name="silvia magno" userId="d118d56ed1336f12" providerId="LiveId" clId="{AE524EB5-13F8-4C82-8711-7A96DA8717CA}" dt="2026-09-12T07:55:51.809" v="6107" actId="1035"/>
          <ac:spMkLst>
            <pc:docMk/>
            <pc:sldMk cId="0" sldId="2147483543"/>
            <ac:spMk id="28" creationId="{671DA063-E27D-1F8F-6E43-A3EAA20B7A39}"/>
          </ac:spMkLst>
        </pc:spChg>
        <pc:spChg chg="add mod">
          <ac:chgData name="silvia magno" userId="d118d56ed1336f12" providerId="LiveId" clId="{AE524EB5-13F8-4C82-8711-7A96DA8717CA}" dt="2026-09-12T07:55:51.809" v="6107" actId="1035"/>
          <ac:spMkLst>
            <pc:docMk/>
            <pc:sldMk cId="0" sldId="2147483543"/>
            <ac:spMk id="32" creationId="{A3DCF847-3FF6-3DFF-650E-5D4EDA499949}"/>
          </ac:spMkLst>
        </pc:spChg>
        <pc:spChg chg="add mod">
          <ac:chgData name="silvia magno" userId="d118d56ed1336f12" providerId="LiveId" clId="{AE524EB5-13F8-4C82-8711-7A96DA8717CA}" dt="2026-09-12T07:55:51.809" v="6107" actId="1035"/>
          <ac:spMkLst>
            <pc:docMk/>
            <pc:sldMk cId="0" sldId="2147483543"/>
            <ac:spMk id="36" creationId="{AE1A4CBA-7211-9BF7-1208-441BFD481F76}"/>
          </ac:spMkLst>
        </pc:spChg>
        <pc:spChg chg="add mod">
          <ac:chgData name="silvia magno" userId="d118d56ed1336f12" providerId="LiveId" clId="{AE524EB5-13F8-4C82-8711-7A96DA8717CA}" dt="2026-09-12T07:55:51.809" v="6107" actId="1035"/>
          <ac:spMkLst>
            <pc:docMk/>
            <pc:sldMk cId="0" sldId="2147483543"/>
            <ac:spMk id="38" creationId="{C651CA1A-A455-B7EB-CA47-C39E223AA14A}"/>
          </ac:spMkLst>
        </pc:spChg>
        <pc:spChg chg="add mod">
          <ac:chgData name="silvia magno" userId="d118d56ed1336f12" providerId="LiveId" clId="{AE524EB5-13F8-4C82-8711-7A96DA8717CA}" dt="2026-09-12T07:55:51.809" v="6107" actId="1035"/>
          <ac:spMkLst>
            <pc:docMk/>
            <pc:sldMk cId="0" sldId="2147483543"/>
            <ac:spMk id="40" creationId="{586D9A30-5746-9325-3B64-7BE6522C16A6}"/>
          </ac:spMkLst>
        </pc:spChg>
        <pc:spChg chg="add mod">
          <ac:chgData name="silvia magno" userId="d118d56ed1336f12" providerId="LiveId" clId="{AE524EB5-13F8-4C82-8711-7A96DA8717CA}" dt="2026-09-12T07:55:51.809" v="6107" actId="1035"/>
          <ac:spMkLst>
            <pc:docMk/>
            <pc:sldMk cId="0" sldId="2147483543"/>
            <ac:spMk id="42" creationId="{CA1767EE-79FD-7789-DC06-3BA08F6CE5B5}"/>
          </ac:spMkLst>
        </pc:spChg>
        <pc:spChg chg="add mod">
          <ac:chgData name="silvia magno" userId="d118d56ed1336f12" providerId="LiveId" clId="{AE524EB5-13F8-4C82-8711-7A96DA8717CA}" dt="2026-09-12T10:09:50.157" v="7221" actId="20577"/>
          <ac:spMkLst>
            <pc:docMk/>
            <pc:sldMk cId="0" sldId="2147483543"/>
            <ac:spMk id="44" creationId="{DB350564-04CE-0012-52D8-7EAC9B901A2D}"/>
          </ac:spMkLst>
        </pc:spChg>
        <pc:picChg chg="add mod modCrop">
          <ac:chgData name="silvia magno" userId="d118d56ed1336f12" providerId="LiveId" clId="{AE524EB5-13F8-4C82-8711-7A96DA8717CA}" dt="2026-09-12T07:55:42.661" v="6102" actId="1035"/>
          <ac:picMkLst>
            <pc:docMk/>
            <pc:sldMk cId="0" sldId="2147483543"/>
            <ac:picMk id="30" creationId="{63EF1A12-9AF2-22BD-596C-22613D1413B8}"/>
          </ac:picMkLst>
        </pc:picChg>
      </pc:sldChg>
      <pc:sldMasterChg chg="modSp modSldLayout">
        <pc:chgData name="silvia magno" userId="d118d56ed1336f12" providerId="LiveId" clId="{AE524EB5-13F8-4C82-8711-7A96DA8717CA}" dt="2026-08-20T15:28:52.022" v="69"/>
        <pc:sldMasterMkLst>
          <pc:docMk/>
          <pc:sldMasterMk cId="3592164838" sldId="2147483662"/>
        </pc:sldMasterMkLst>
        <pc:spChg chg="mod">
          <ac:chgData name="silvia magno" userId="d118d56ed1336f12" providerId="LiveId" clId="{AE524EB5-13F8-4C82-8711-7A96DA8717CA}" dt="2026-08-20T15:28:52.022" v="69"/>
          <ac:spMkLst>
            <pc:docMk/>
            <pc:sldMasterMk cId="3592164838" sldId="2147483662"/>
            <ac:spMk id="2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28:52.022" v="69"/>
          <ac:spMkLst>
            <pc:docMk/>
            <pc:sldMasterMk cId="3592164838" sldId="2147483662"/>
            <ac:spMk id="3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28:52.022" v="69"/>
          <ac:spMkLst>
            <pc:docMk/>
            <pc:sldMasterMk cId="3592164838" sldId="2147483662"/>
            <ac:spMk id="4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28:52.022" v="69"/>
          <ac:spMkLst>
            <pc:docMk/>
            <pc:sldMasterMk cId="3592164838" sldId="2147483662"/>
            <ac:spMk id="5" creationId="{00000000-0000-0000-0000-000000000000}"/>
          </ac:spMkLst>
        </pc:spChg>
        <pc:spChg chg="mod">
          <ac:chgData name="silvia magno" userId="d118d56ed1336f12" providerId="LiveId" clId="{AE524EB5-13F8-4C82-8711-7A96DA8717CA}" dt="2026-08-20T15:28:52.022" v="69"/>
          <ac:spMkLst>
            <pc:docMk/>
            <pc:sldMasterMk cId="3592164838" sldId="2147483662"/>
            <ac:spMk id="6" creationId="{00000000-0000-0000-0000-000000000000}"/>
          </ac:spMkLst>
        </pc:spChg>
        <pc:sldLayoutChg chg="modSp">
          <pc:chgData name="silvia magno" userId="d118d56ed1336f12" providerId="LiveId" clId="{AE524EB5-13F8-4C82-8711-7A96DA8717CA}" dt="2026-08-20T15:28:52.022" v="69"/>
          <pc:sldLayoutMkLst>
            <pc:docMk/>
            <pc:sldMasterMk cId="3592164838" sldId="2147483662"/>
            <pc:sldLayoutMk cId="1916451443" sldId="2147483663"/>
          </pc:sldLayoutMkLst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1916451443" sldId="2147483663"/>
              <ac:spMk id="2" creationId="{00000000-0000-0000-0000-000000000000}"/>
            </ac:spMkLst>
          </pc:spChg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1916451443" sldId="2147483663"/>
              <ac:spMk id="3" creationId="{00000000-0000-0000-0000-000000000000}"/>
            </ac:spMkLst>
          </pc:spChg>
        </pc:sldLayoutChg>
        <pc:sldLayoutChg chg="modSp">
          <pc:chgData name="silvia magno" userId="d118d56ed1336f12" providerId="LiveId" clId="{AE524EB5-13F8-4C82-8711-7A96DA8717CA}" dt="2026-08-20T15:28:52.022" v="69"/>
          <pc:sldLayoutMkLst>
            <pc:docMk/>
            <pc:sldMasterMk cId="3592164838" sldId="2147483662"/>
            <pc:sldLayoutMk cId="1589108612" sldId="2147483665"/>
          </pc:sldLayoutMkLst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1589108612" sldId="2147483665"/>
              <ac:spMk id="2" creationId="{00000000-0000-0000-0000-000000000000}"/>
            </ac:spMkLst>
          </pc:spChg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1589108612" sldId="2147483665"/>
              <ac:spMk id="3" creationId="{00000000-0000-0000-0000-000000000000}"/>
            </ac:spMkLst>
          </pc:spChg>
        </pc:sldLayoutChg>
        <pc:sldLayoutChg chg="modSp">
          <pc:chgData name="silvia magno" userId="d118d56ed1336f12" providerId="LiveId" clId="{AE524EB5-13F8-4C82-8711-7A96DA8717CA}" dt="2026-08-20T15:28:52.022" v="69"/>
          <pc:sldLayoutMkLst>
            <pc:docMk/>
            <pc:sldMasterMk cId="3592164838" sldId="2147483662"/>
            <pc:sldLayoutMk cId="315011497" sldId="2147483666"/>
          </pc:sldLayoutMkLst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315011497" sldId="2147483666"/>
              <ac:spMk id="3" creationId="{00000000-0000-0000-0000-000000000000}"/>
            </ac:spMkLst>
          </pc:spChg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315011497" sldId="2147483666"/>
              <ac:spMk id="4" creationId="{00000000-0000-0000-0000-000000000000}"/>
            </ac:spMkLst>
          </pc:spChg>
        </pc:sldLayoutChg>
        <pc:sldLayoutChg chg="modSp">
          <pc:chgData name="silvia magno" userId="d118d56ed1336f12" providerId="LiveId" clId="{AE524EB5-13F8-4C82-8711-7A96DA8717CA}" dt="2026-08-20T15:28:52.022" v="69"/>
          <pc:sldLayoutMkLst>
            <pc:docMk/>
            <pc:sldMasterMk cId="3592164838" sldId="2147483662"/>
            <pc:sldLayoutMk cId="266723127" sldId="2147483667"/>
          </pc:sldLayoutMkLst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266723127" sldId="2147483667"/>
              <ac:spMk id="2" creationId="{00000000-0000-0000-0000-000000000000}"/>
            </ac:spMkLst>
          </pc:spChg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266723127" sldId="2147483667"/>
              <ac:spMk id="3" creationId="{00000000-0000-0000-0000-000000000000}"/>
            </ac:spMkLst>
          </pc:spChg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266723127" sldId="2147483667"/>
              <ac:spMk id="4" creationId="{00000000-0000-0000-0000-000000000000}"/>
            </ac:spMkLst>
          </pc:spChg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266723127" sldId="2147483667"/>
              <ac:spMk id="5" creationId="{00000000-0000-0000-0000-000000000000}"/>
            </ac:spMkLst>
          </pc:spChg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266723127" sldId="2147483667"/>
              <ac:spMk id="6" creationId="{00000000-0000-0000-0000-000000000000}"/>
            </ac:spMkLst>
          </pc:spChg>
        </pc:sldLayoutChg>
        <pc:sldLayoutChg chg="modSp">
          <pc:chgData name="silvia magno" userId="d118d56ed1336f12" providerId="LiveId" clId="{AE524EB5-13F8-4C82-8711-7A96DA8717CA}" dt="2026-08-20T15:28:52.022" v="69"/>
          <pc:sldLayoutMkLst>
            <pc:docMk/>
            <pc:sldMasterMk cId="3592164838" sldId="2147483662"/>
            <pc:sldLayoutMk cId="2187178377" sldId="2147483670"/>
          </pc:sldLayoutMkLst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2187178377" sldId="2147483670"/>
              <ac:spMk id="2" creationId="{00000000-0000-0000-0000-000000000000}"/>
            </ac:spMkLst>
          </pc:spChg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2187178377" sldId="2147483670"/>
              <ac:spMk id="3" creationId="{00000000-0000-0000-0000-000000000000}"/>
            </ac:spMkLst>
          </pc:spChg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2187178377" sldId="2147483670"/>
              <ac:spMk id="4" creationId="{00000000-0000-0000-0000-000000000000}"/>
            </ac:spMkLst>
          </pc:spChg>
        </pc:sldLayoutChg>
        <pc:sldLayoutChg chg="modSp">
          <pc:chgData name="silvia magno" userId="d118d56ed1336f12" providerId="LiveId" clId="{AE524EB5-13F8-4C82-8711-7A96DA8717CA}" dt="2026-08-20T15:28:52.022" v="69"/>
          <pc:sldLayoutMkLst>
            <pc:docMk/>
            <pc:sldMasterMk cId="3592164838" sldId="2147483662"/>
            <pc:sldLayoutMk cId="3246163432" sldId="2147483671"/>
          </pc:sldLayoutMkLst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3246163432" sldId="2147483671"/>
              <ac:spMk id="2" creationId="{00000000-0000-0000-0000-000000000000}"/>
            </ac:spMkLst>
          </pc:spChg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3246163432" sldId="2147483671"/>
              <ac:spMk id="3" creationId="{00000000-0000-0000-0000-000000000000}"/>
            </ac:spMkLst>
          </pc:spChg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3246163432" sldId="2147483671"/>
              <ac:spMk id="4" creationId="{00000000-0000-0000-0000-000000000000}"/>
            </ac:spMkLst>
          </pc:spChg>
        </pc:sldLayoutChg>
        <pc:sldLayoutChg chg="modSp">
          <pc:chgData name="silvia magno" userId="d118d56ed1336f12" providerId="LiveId" clId="{AE524EB5-13F8-4C82-8711-7A96DA8717CA}" dt="2026-08-20T15:28:52.022" v="69"/>
          <pc:sldLayoutMkLst>
            <pc:docMk/>
            <pc:sldMasterMk cId="3592164838" sldId="2147483662"/>
            <pc:sldLayoutMk cId="1514451727" sldId="2147483673"/>
          </pc:sldLayoutMkLst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1514451727" sldId="2147483673"/>
              <ac:spMk id="2" creationId="{00000000-0000-0000-0000-000000000000}"/>
            </ac:spMkLst>
          </pc:spChg>
          <pc:spChg chg="mod">
            <ac:chgData name="silvia magno" userId="d118d56ed1336f12" providerId="LiveId" clId="{AE524EB5-13F8-4C82-8711-7A96DA8717CA}" dt="2026-08-20T15:28:52.022" v="69"/>
            <ac:spMkLst>
              <pc:docMk/>
              <pc:sldMasterMk cId="3592164838" sldId="2147483662"/>
              <pc:sldLayoutMk cId="1514451727" sldId="2147483673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4452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Fare clic per modificare gli stili del testo dello schema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Secondo livello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Terzo livello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Quarto livello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Quinto livello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it-IT" altLang="it-IT" sz="1200" dirty="0"/>
              <a:pPr lvl="0" algn="r" eaLnBrk="1" hangingPunct="1">
                <a:buNone/>
              </a:pPr>
              <a:t>‹N›</a:t>
            </a:fld>
            <a:endParaRPr lang="it-IT" altLang="it-IT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3950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6296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it-IT" altLang="it-IT" sz="1200" dirty="0"/>
              <a:pPr lvl="0" algn="r" eaLnBrk="1" hangingPunct="1"/>
              <a:t>4</a:t>
            </a:fld>
            <a:endParaRPr lang="it-IT" altLang="it-IT" sz="1200" dirty="0"/>
          </a:p>
        </p:txBody>
      </p:sp>
      <p:sp>
        <p:nvSpPr>
          <p:cNvPr id="11059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>
              <a:alpha val="100000"/>
            </a:srgbClr>
          </a:solidFill>
        </p:spPr>
      </p:sp>
      <p:sp>
        <p:nvSpPr>
          <p:cNvPr id="110596" name="Rectangle 3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GB" sz="18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2043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5354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FC2C5-62A8-46ED-9C4C-950632DAECB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623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51243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FC2C5-62A8-46ED-9C4C-950632DAECB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017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1933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22790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25364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9911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43021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565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4987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4108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</a:ln>
        </p:spPr>
        <p:txBody>
          <a:bodyPr wrap="square" lIns="91440" tIns="45720" rIns="91440" bIns="45720" anchor="t" anchorCtr="0"/>
          <a:lstStyle/>
          <a:p>
            <a:pPr lvl="0" eaLnBrk="1" hangingPunct="1"/>
            <a:endParaRPr sz="18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it-IT" altLang="it-IT" smtClean="0">
                <a:latin typeface="Arial" panose="020B0604020202020204" pitchFamily="34" charset="0"/>
              </a:rPr>
              <a:pPr lvl="0" eaLnBrk="1" hangingPunct="1">
                <a:buNone/>
              </a:pPr>
              <a:t>‹N›</a:t>
            </a:fld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451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it-IT" altLang="it-IT" smtClean="0">
                <a:latin typeface="Arial" panose="020B0604020202020204" pitchFamily="34" charset="0"/>
              </a:rPr>
              <a:pPr lvl="0" eaLnBrk="1" hangingPunct="1">
                <a:buNone/>
              </a:pPr>
              <a:t>‹N›</a:t>
            </a:fld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033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it-IT" altLang="it-IT" smtClean="0">
                <a:latin typeface="Arial" panose="020B0604020202020204" pitchFamily="34" charset="0"/>
              </a:rPr>
              <a:pPr lvl="0" eaLnBrk="1" hangingPunct="1">
                <a:buNone/>
              </a:pPr>
              <a:t>‹N›</a:t>
            </a:fld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10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it-IT" altLang="it-IT" smtClean="0">
                <a:latin typeface="Arial" panose="020B0604020202020204" pitchFamily="34" charset="0"/>
              </a:rPr>
              <a:pPr lvl="0" eaLnBrk="1" hangingPunct="1">
                <a:buNone/>
              </a:pPr>
              <a:t>‹N›</a:t>
            </a:fld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11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it-IT" altLang="it-IT" smtClean="0">
                <a:latin typeface="Arial" panose="020B0604020202020204" pitchFamily="34" charset="0"/>
              </a:rPr>
              <a:pPr lvl="0" eaLnBrk="1" hangingPunct="1">
                <a:buNone/>
              </a:pPr>
              <a:t>‹N›</a:t>
            </a:fld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2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it-IT" altLang="it-IT" smtClean="0">
                <a:latin typeface="Arial" panose="020B0604020202020204" pitchFamily="34" charset="0"/>
              </a:rPr>
              <a:pPr lvl="0" eaLnBrk="1" hangingPunct="1">
                <a:buNone/>
              </a:pPr>
              <a:t>‹N›</a:t>
            </a:fld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32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it-IT" altLang="it-IT" smtClean="0">
                <a:latin typeface="Arial" panose="020B0604020202020204" pitchFamily="34" charset="0"/>
              </a:rPr>
              <a:pPr lvl="0" eaLnBrk="1" hangingPunct="1">
                <a:buNone/>
              </a:pPr>
              <a:t>‹N›</a:t>
            </a:fld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177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it-IT" altLang="it-IT" smtClean="0">
                <a:latin typeface="Arial" panose="020B0604020202020204" pitchFamily="34" charset="0"/>
              </a:rPr>
              <a:pPr lvl="0" eaLnBrk="1" hangingPunct="1">
                <a:buNone/>
              </a:pPr>
              <a:t>‹N›</a:t>
            </a:fld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17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it-IT" altLang="it-IT" smtClean="0">
                <a:latin typeface="Arial" panose="020B0604020202020204" pitchFamily="34" charset="0"/>
              </a:rPr>
              <a:pPr lvl="0" eaLnBrk="1" hangingPunct="1">
                <a:buNone/>
              </a:pPr>
              <a:t>‹N›</a:t>
            </a:fld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163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it-IT" altLang="it-IT" smtClean="0">
                <a:latin typeface="Arial" panose="020B0604020202020204" pitchFamily="34" charset="0"/>
              </a:rPr>
              <a:pPr lvl="0" eaLnBrk="1" hangingPunct="1">
                <a:buNone/>
              </a:pPr>
              <a:t>‹N›</a:t>
            </a:fld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634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it-IT" altLang="it-IT" smtClean="0">
                <a:latin typeface="Arial" panose="020B0604020202020204" pitchFamily="34" charset="0"/>
              </a:rPr>
              <a:pPr lvl="0" eaLnBrk="1" hangingPunct="1">
                <a:buNone/>
              </a:pPr>
              <a:t>‹N›</a:t>
            </a:fld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45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it-IT" altLang="it-IT" smtClean="0">
                <a:latin typeface="Arial" panose="020B0604020202020204" pitchFamily="34" charset="0"/>
              </a:rPr>
              <a:pPr lvl="0" eaLnBrk="1" hangingPunct="1">
                <a:buNone/>
              </a:pPr>
              <a:t>‹N›</a:t>
            </a:fld>
            <a:endParaRPr lang="it-IT" altLang="it-IT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16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65">
            <a:alpha val="9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F879BDC-B566-F44D-8532-D1773DBB5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3407276"/>
            <a:ext cx="2757872" cy="3429000"/>
          </a:xfrm>
          <a:prstGeom prst="rect">
            <a:avLst/>
          </a:prstGeom>
          <a:solidFill>
            <a:srgbClr val="0A2A65"/>
          </a:solidFill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62021BC-36FA-2E2E-521C-D22BDC5128C3}"/>
              </a:ext>
            </a:extLst>
          </p:cNvPr>
          <p:cNvSpPr txBox="1"/>
          <p:nvPr/>
        </p:nvSpPr>
        <p:spPr>
          <a:xfrm>
            <a:off x="107504" y="188640"/>
            <a:ext cx="89289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i="0" u="none" strike="noStrike" baseline="0" dirty="0">
                <a:solidFill>
                  <a:schemeClr val="bg1"/>
                </a:solidFill>
                <a:latin typeface="Calbri"/>
              </a:rPr>
              <a:t>L'ATTIVITÀ FISICA COME “TERAPIA”: COME PRESCRIVERE L'ESERCIZIO FISICO ADATTATO PER PREVENIRE IL WEIGHT REGAIN? </a:t>
            </a:r>
            <a:r>
              <a:rPr lang="it-IT" sz="3000" b="0" i="0" u="none" strike="noStrike" baseline="0" dirty="0">
                <a:solidFill>
                  <a:schemeClr val="bg1"/>
                </a:solidFill>
                <a:latin typeface="Calbri"/>
              </a:rPr>
              <a:t>	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E96914F-36E8-B5F1-9CE0-C40AE7682990}"/>
              </a:ext>
            </a:extLst>
          </p:cNvPr>
          <p:cNvSpPr txBox="1"/>
          <p:nvPr/>
        </p:nvSpPr>
        <p:spPr>
          <a:xfrm>
            <a:off x="137572" y="1916832"/>
            <a:ext cx="892899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200" b="0" i="0" u="none" strike="noStrike" baseline="0" dirty="0">
                <a:solidFill>
                  <a:schemeClr val="bg1"/>
                </a:solidFill>
                <a:latin typeface="Calbri"/>
              </a:rPr>
              <a:t>Dr.ssa Silvia Magno</a:t>
            </a:r>
          </a:p>
          <a:p>
            <a:pPr algn="ctr"/>
            <a:r>
              <a:rPr lang="it-IT" sz="2200" dirty="0">
                <a:solidFill>
                  <a:schemeClr val="bg1"/>
                </a:solidFill>
                <a:latin typeface="Calbri"/>
              </a:rPr>
              <a:t>Centro Obesità e Lipodistrofie</a:t>
            </a:r>
            <a:endParaRPr lang="it-IT" sz="2200" b="0" i="0" u="none" strike="noStrike" baseline="0" dirty="0">
              <a:solidFill>
                <a:schemeClr val="bg1"/>
              </a:solidFill>
              <a:latin typeface="Calbri"/>
            </a:endParaRPr>
          </a:p>
          <a:p>
            <a:pPr algn="ctr"/>
            <a:r>
              <a:rPr lang="it-IT" sz="2200" dirty="0">
                <a:solidFill>
                  <a:schemeClr val="bg1"/>
                </a:solidFill>
                <a:latin typeface="Calbri"/>
              </a:rPr>
              <a:t>Azienda Ospedaliero-Universitaria Pisana</a:t>
            </a:r>
            <a:r>
              <a:rPr lang="it-IT" sz="2200" b="0" i="0" u="none" strike="noStrike" baseline="0" dirty="0">
                <a:solidFill>
                  <a:schemeClr val="bg1"/>
                </a:solidFill>
                <a:latin typeface="Calbri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01028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442" y="164895"/>
            <a:ext cx="7729104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864"/>
                </a:solidFill>
                <a:latin typeface="Aptos Display"/>
              </a:defRPr>
            </a:pPr>
            <a:r>
              <a:rPr sz="2600" dirty="0"/>
              <a:t>Weight regain: </a:t>
            </a:r>
            <a:r>
              <a:rPr sz="2600" dirty="0" err="1"/>
              <a:t>una</a:t>
            </a:r>
            <a:r>
              <a:rPr sz="2600" dirty="0"/>
              <a:t> </a:t>
            </a:r>
            <a:r>
              <a:rPr sz="2600" dirty="0" err="1"/>
              <a:t>sfida</a:t>
            </a:r>
            <a:r>
              <a:rPr sz="2600" dirty="0"/>
              <a:t> </a:t>
            </a:r>
            <a:r>
              <a:rPr sz="2600" dirty="0" err="1"/>
              <a:t>nel</a:t>
            </a:r>
            <a:r>
              <a:rPr sz="2600" dirty="0"/>
              <a:t> follow-up a </a:t>
            </a:r>
            <a:r>
              <a:rPr sz="2600" dirty="0" err="1"/>
              <a:t>lungo</a:t>
            </a:r>
            <a:r>
              <a:rPr sz="2600" dirty="0"/>
              <a:t> </a:t>
            </a:r>
            <a:r>
              <a:rPr sz="2600" dirty="0" err="1"/>
              <a:t>termine</a:t>
            </a:r>
            <a:endParaRPr sz="2600" dirty="0"/>
          </a:p>
        </p:txBody>
      </p:sp>
      <p:sp>
        <p:nvSpPr>
          <p:cNvPr id="3" name="Rounded Rectangle 2"/>
          <p:cNvSpPr/>
          <p:nvPr/>
        </p:nvSpPr>
        <p:spPr>
          <a:xfrm>
            <a:off x="1115616" y="786076"/>
            <a:ext cx="6193094" cy="1111459"/>
          </a:xfrm>
          <a:prstGeom prst="roundRect">
            <a:avLst/>
          </a:prstGeom>
          <a:solidFill>
            <a:srgbClr val="F2F6F8"/>
          </a:solidFill>
          <a:ln>
            <a:solidFill>
              <a:srgbClr val="2A7E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82D"/>
                </a:solidFill>
                <a:latin typeface="Aptos"/>
              </a:defRPr>
            </a:pPr>
            <a:r>
              <a:rPr sz="2000" dirty="0" err="1"/>
              <a:t>Progressivo</a:t>
            </a:r>
            <a:r>
              <a:rPr sz="2000" dirty="0"/>
              <a:t> </a:t>
            </a:r>
            <a:r>
              <a:rPr sz="2000" dirty="0" err="1"/>
              <a:t>aumento</a:t>
            </a:r>
            <a:r>
              <a:rPr sz="2000" dirty="0"/>
              <a:t> del peso dopo il </a:t>
            </a:r>
            <a:r>
              <a:rPr sz="2000" dirty="0" err="1"/>
              <a:t>raggiungimento</a:t>
            </a:r>
            <a:r>
              <a:rPr sz="2000" dirty="0"/>
              <a:t> di un calo </a:t>
            </a:r>
            <a:r>
              <a:rPr sz="2000" dirty="0" err="1"/>
              <a:t>ponderale</a:t>
            </a:r>
            <a:r>
              <a:rPr sz="2000" dirty="0"/>
              <a:t> </a:t>
            </a:r>
            <a:r>
              <a:rPr sz="2000" dirty="0" err="1"/>
              <a:t>soddisfacente</a:t>
            </a:r>
            <a:r>
              <a:rPr sz="2000" dirty="0"/>
              <a:t> dopo </a:t>
            </a:r>
            <a:r>
              <a:rPr sz="2000" dirty="0" err="1"/>
              <a:t>chirurgia</a:t>
            </a:r>
            <a:r>
              <a:rPr sz="2000" dirty="0"/>
              <a:t> </a:t>
            </a:r>
            <a:r>
              <a:rPr sz="2000" dirty="0" err="1"/>
              <a:t>bariatrica</a:t>
            </a:r>
            <a:endParaRPr sz="2000" dirty="0"/>
          </a:p>
        </p:txBody>
      </p:sp>
      <p:sp>
        <p:nvSpPr>
          <p:cNvPr id="4" name="Chevron 3"/>
          <p:cNvSpPr/>
          <p:nvPr/>
        </p:nvSpPr>
        <p:spPr>
          <a:xfrm>
            <a:off x="1440180" y="3302074"/>
            <a:ext cx="1371600" cy="342900"/>
          </a:xfrm>
          <a:prstGeom prst="chevron">
            <a:avLst/>
          </a:prstGeom>
          <a:solidFill>
            <a:srgbClr val="2A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" name="Chevron 4"/>
          <p:cNvSpPr/>
          <p:nvPr/>
        </p:nvSpPr>
        <p:spPr>
          <a:xfrm>
            <a:off x="2846070" y="3679264"/>
            <a:ext cx="1234440" cy="342900"/>
          </a:xfrm>
          <a:prstGeom prst="chevron">
            <a:avLst/>
          </a:prstGeom>
          <a:solidFill>
            <a:srgbClr val="2A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6" name="Chevron 5"/>
          <p:cNvSpPr/>
          <p:nvPr/>
        </p:nvSpPr>
        <p:spPr>
          <a:xfrm rot="18900000">
            <a:off x="4286250" y="3610684"/>
            <a:ext cx="1165860" cy="342900"/>
          </a:xfrm>
          <a:prstGeom prst="chevron">
            <a:avLst/>
          </a:prstGeom>
          <a:solidFill>
            <a:srgbClr val="C45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TextBox 6"/>
          <p:cNvSpPr txBox="1"/>
          <p:nvPr/>
        </p:nvSpPr>
        <p:spPr>
          <a:xfrm>
            <a:off x="199533" y="2554213"/>
            <a:ext cx="177779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0">
                <a:solidFill>
                  <a:srgbClr val="23282D"/>
                </a:solidFill>
                <a:latin typeface="Aptos"/>
              </a:defRPr>
            </a:pPr>
            <a:r>
              <a:rPr sz="2000" b="1" dirty="0">
                <a:latin typeface="Calbri"/>
              </a:rPr>
              <a:t>Peso</a:t>
            </a:r>
            <a:br>
              <a:rPr sz="2000" b="1" dirty="0">
                <a:latin typeface="Calbri"/>
              </a:rPr>
            </a:br>
            <a:r>
              <a:rPr sz="2000" b="1" dirty="0">
                <a:latin typeface="Calbri"/>
              </a:rPr>
              <a:t>pre-</a:t>
            </a:r>
            <a:r>
              <a:rPr sz="2000" b="1" dirty="0" err="1">
                <a:latin typeface="Calbri"/>
              </a:rPr>
              <a:t>operatorio</a:t>
            </a:r>
            <a:endParaRPr sz="2000" b="1" dirty="0">
              <a:latin typeface="Cal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83083" y="3679265"/>
            <a:ext cx="11796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23282D"/>
                </a:solidFill>
                <a:latin typeface="Aptos"/>
              </a:defRPr>
            </a:pPr>
            <a:r>
              <a:rPr sz="2000" b="1" dirty="0">
                <a:latin typeface="Calbri"/>
              </a:rPr>
              <a:t>Perdita</a:t>
            </a:r>
            <a:br>
              <a:rPr sz="2000" b="1" dirty="0">
                <a:latin typeface="Calbri"/>
              </a:rPr>
            </a:br>
            <a:r>
              <a:rPr sz="2000" b="1" dirty="0">
                <a:latin typeface="Calbri"/>
              </a:rPr>
              <a:t>di peso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6312" y="4112978"/>
            <a:ext cx="94769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3282D"/>
                </a:solidFill>
                <a:latin typeface="Aptos"/>
              </a:defRPr>
            </a:pPr>
            <a:r>
              <a:rPr sz="2000" dirty="0"/>
              <a:t>NADIR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70205" y="2668453"/>
            <a:ext cx="114967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3282D"/>
                </a:solidFill>
                <a:latin typeface="Aptos"/>
              </a:defRPr>
            </a:pPr>
            <a:r>
              <a:rPr sz="2000" dirty="0"/>
              <a:t>WEIGHT</a:t>
            </a:r>
            <a:br>
              <a:rPr sz="2000" dirty="0"/>
            </a:br>
            <a:r>
              <a:rPr sz="2000" dirty="0"/>
              <a:t>REGAIN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536" y="5242425"/>
            <a:ext cx="8025274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>
                <a:solidFill>
                  <a:srgbClr val="23282D"/>
                </a:solidFill>
                <a:latin typeface="Aptos"/>
              </a:defRPr>
            </a:pPr>
            <a:r>
              <a:rPr sz="2000" b="1" dirty="0">
                <a:latin typeface="Calbri"/>
              </a:rPr>
              <a:t>• </a:t>
            </a:r>
            <a:r>
              <a:rPr sz="2000" b="1" dirty="0" err="1">
                <a:latin typeface="Calbri"/>
              </a:rPr>
              <a:t>Nessuna</a:t>
            </a:r>
            <a:r>
              <a:rPr sz="2000" b="1" dirty="0">
                <a:latin typeface="Calbri"/>
              </a:rPr>
              <a:t> </a:t>
            </a:r>
            <a:r>
              <a:rPr sz="2000" b="1" dirty="0" err="1">
                <a:latin typeface="Calbri"/>
              </a:rPr>
              <a:t>definizione</a:t>
            </a:r>
            <a:r>
              <a:rPr sz="2000" b="1" dirty="0">
                <a:latin typeface="Calbri"/>
              </a:rPr>
              <a:t> </a:t>
            </a:r>
            <a:r>
              <a:rPr sz="2000" b="1" dirty="0" err="1">
                <a:latin typeface="Calbri"/>
              </a:rPr>
              <a:t>numerica</a:t>
            </a:r>
            <a:r>
              <a:rPr sz="2000" b="1" dirty="0">
                <a:latin typeface="Calbri"/>
              </a:rPr>
              <a:t> </a:t>
            </a:r>
            <a:r>
              <a:rPr sz="2000" b="1" dirty="0" err="1">
                <a:latin typeface="Calbri"/>
              </a:rPr>
              <a:t>universalmente</a:t>
            </a:r>
            <a:r>
              <a:rPr sz="2000" b="1" dirty="0">
                <a:latin typeface="Calbri"/>
              </a:rPr>
              <a:t> </a:t>
            </a:r>
            <a:r>
              <a:rPr sz="2000" b="1" dirty="0" err="1">
                <a:latin typeface="Calbri"/>
              </a:rPr>
              <a:t>condivisa</a:t>
            </a:r>
            <a:endParaRPr sz="2000" b="1" dirty="0">
              <a:latin typeface="Calbri"/>
            </a:endParaRPr>
          </a:p>
          <a:p>
            <a:pPr>
              <a:defRPr sz="1450">
                <a:solidFill>
                  <a:srgbClr val="23282D"/>
                </a:solidFill>
                <a:latin typeface="Aptos"/>
              </a:defRPr>
            </a:pPr>
            <a:r>
              <a:rPr sz="2000" b="1" dirty="0">
                <a:latin typeface="Calbri"/>
              </a:rPr>
              <a:t>• </a:t>
            </a:r>
            <a:r>
              <a:rPr sz="2000" b="1" dirty="0" err="1">
                <a:latin typeface="Calbri"/>
              </a:rPr>
              <a:t>Criteri</a:t>
            </a:r>
            <a:r>
              <a:rPr sz="2000" b="1" dirty="0">
                <a:latin typeface="Calbri"/>
              </a:rPr>
              <a:t>: &gt;10 kg dal nadir; &gt;25% </a:t>
            </a:r>
            <a:r>
              <a:rPr sz="2000" b="1" dirty="0" err="1">
                <a:latin typeface="Calbri"/>
              </a:rPr>
              <a:t>dell’excess</a:t>
            </a:r>
            <a:r>
              <a:rPr sz="2000" b="1" dirty="0">
                <a:latin typeface="Calbri"/>
              </a:rPr>
              <a:t> weight </a:t>
            </a:r>
            <a:r>
              <a:rPr sz="2000" b="1" dirty="0" err="1">
                <a:latin typeface="Calbri"/>
              </a:rPr>
              <a:t>perso</a:t>
            </a:r>
            <a:r>
              <a:rPr sz="2000" b="1" dirty="0">
                <a:latin typeface="Calbri"/>
              </a:rPr>
              <a:t>; +5 kg/m² di BMI</a:t>
            </a:r>
          </a:p>
          <a:p>
            <a:pPr>
              <a:defRPr sz="1450">
                <a:solidFill>
                  <a:srgbClr val="23282D"/>
                </a:solidFill>
                <a:latin typeface="Aptos"/>
              </a:defRPr>
            </a:pPr>
            <a:r>
              <a:rPr sz="2000" b="1" dirty="0">
                <a:latin typeface="Calbri"/>
              </a:rPr>
              <a:t>• Un </a:t>
            </a:r>
            <a:r>
              <a:rPr sz="2000" b="1" dirty="0" err="1">
                <a:latin typeface="Calbri"/>
              </a:rPr>
              <a:t>modesto</a:t>
            </a:r>
            <a:r>
              <a:rPr sz="2000" b="1" dirty="0">
                <a:latin typeface="Calbri"/>
              </a:rPr>
              <a:t> </a:t>
            </a:r>
            <a:r>
              <a:rPr sz="2000" b="1" dirty="0" err="1">
                <a:latin typeface="Calbri"/>
              </a:rPr>
              <a:t>recupero</a:t>
            </a:r>
            <a:r>
              <a:rPr sz="2000" b="1" dirty="0">
                <a:latin typeface="Calbri"/>
              </a:rPr>
              <a:t> dopo il nadir </a:t>
            </a:r>
            <a:r>
              <a:rPr sz="2000" b="1" dirty="0" err="1">
                <a:latin typeface="Calbri"/>
              </a:rPr>
              <a:t>può</a:t>
            </a:r>
            <a:r>
              <a:rPr sz="2000" b="1" dirty="0">
                <a:latin typeface="Calbri"/>
              </a:rPr>
              <a:t> </a:t>
            </a:r>
            <a:r>
              <a:rPr sz="2000" b="1" dirty="0" err="1">
                <a:latin typeface="Calbri"/>
              </a:rPr>
              <a:t>essere</a:t>
            </a:r>
            <a:r>
              <a:rPr sz="2000" b="1" dirty="0">
                <a:latin typeface="Calbri"/>
              </a:rPr>
              <a:t> </a:t>
            </a:r>
            <a:r>
              <a:rPr sz="2000" b="1" dirty="0" err="1">
                <a:latin typeface="Calbri"/>
              </a:rPr>
              <a:t>fisiologico</a:t>
            </a:r>
            <a:endParaRPr sz="2000" b="1" dirty="0">
              <a:latin typeface="Calbr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46520" y="2616274"/>
            <a:ext cx="2589976" cy="2366010"/>
          </a:xfrm>
          <a:prstGeom prst="round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rPr sz="2000" dirty="0"/>
              <a:t>20%</a:t>
            </a:r>
          </a:p>
          <a:p>
            <a:pPr algn="ctr">
              <a:defRPr sz="1600">
                <a:solidFill>
                  <a:srgbClr val="FFFFFF"/>
                </a:solidFill>
                <a:latin typeface="Aptos"/>
              </a:defRPr>
            </a:pPr>
            <a:r>
              <a:rPr sz="2000" dirty="0" err="1"/>
              <a:t>dei</a:t>
            </a:r>
            <a:r>
              <a:rPr sz="2000" dirty="0"/>
              <a:t> </a:t>
            </a:r>
            <a:r>
              <a:rPr sz="2000" dirty="0" err="1"/>
              <a:t>pazienti</a:t>
            </a:r>
            <a:r>
              <a:rPr sz="2000" dirty="0"/>
              <a:t> </a:t>
            </a:r>
            <a:r>
              <a:rPr sz="2000" dirty="0" err="1"/>
              <a:t>recupera</a:t>
            </a:r>
            <a:r>
              <a:rPr sz="2000" dirty="0"/>
              <a:t> </a:t>
            </a:r>
            <a:r>
              <a:rPr sz="2000" dirty="0" err="1"/>
              <a:t>una</a:t>
            </a:r>
            <a:r>
              <a:rPr sz="2000" dirty="0"/>
              <a:t> quota </a:t>
            </a:r>
            <a:r>
              <a:rPr sz="2000" dirty="0" err="1"/>
              <a:t>significativa</a:t>
            </a:r>
            <a:r>
              <a:rPr sz="2000" dirty="0"/>
              <a:t> del peso </a:t>
            </a:r>
            <a:r>
              <a:rPr sz="2000" dirty="0" err="1"/>
              <a:t>perso</a:t>
            </a:r>
            <a:r>
              <a:rPr sz="2000" dirty="0"/>
              <a:t> </a:t>
            </a:r>
            <a:r>
              <a:rPr sz="2000" dirty="0" err="1"/>
              <a:t>nel</a:t>
            </a:r>
            <a:r>
              <a:rPr sz="2000" dirty="0"/>
              <a:t> follow-up </a:t>
            </a:r>
            <a:r>
              <a:rPr sz="2000" dirty="0" err="1"/>
              <a:t>prolungato</a:t>
            </a:r>
            <a:endParaRPr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2074949" y="6464369"/>
            <a:ext cx="706905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64696E"/>
                </a:solidFill>
                <a:latin typeface="Aptos"/>
              </a:defRPr>
            </a:pPr>
            <a:r>
              <a:rPr sz="1200" dirty="0">
                <a:latin typeface="Calbri"/>
              </a:rPr>
              <a:t>El Ansari W, Elhag W. </a:t>
            </a:r>
            <a:r>
              <a:rPr sz="1200" dirty="0" err="1">
                <a:latin typeface="Calbri"/>
              </a:rPr>
              <a:t>Obes</a:t>
            </a:r>
            <a:r>
              <a:rPr sz="1200" dirty="0">
                <a:latin typeface="Calbri"/>
              </a:rPr>
              <a:t> Surg. 2021;31:1755–1766.   Di Lorenzo N, et al. Surg </a:t>
            </a:r>
            <a:r>
              <a:rPr sz="1200" dirty="0" err="1">
                <a:latin typeface="Calbri"/>
              </a:rPr>
              <a:t>Endosc</a:t>
            </a:r>
            <a:r>
              <a:rPr sz="1200" dirty="0">
                <a:latin typeface="Calbri"/>
              </a:rPr>
              <a:t>. 2020;34:2332–2358.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4">
            <a:extLst>
              <a:ext uri="{FF2B5EF4-FFF2-40B4-BE49-F238E27FC236}">
                <a16:creationId xmlns:a16="http://schemas.microsoft.com/office/drawing/2014/main" id="{A18B636D-12DD-0E67-1FF1-B17893B512D4}"/>
              </a:ext>
            </a:extLst>
          </p:cNvPr>
          <p:cNvSpPr/>
          <p:nvPr/>
        </p:nvSpPr>
        <p:spPr>
          <a:xfrm>
            <a:off x="4850257" y="4203426"/>
            <a:ext cx="4165271" cy="2033886"/>
          </a:xfrm>
          <a:prstGeom prst="roundRect">
            <a:avLst/>
          </a:prstGeom>
          <a:solidFill>
            <a:srgbClr val="F8FBF4"/>
          </a:solidFill>
          <a:ln w="15240">
            <a:solidFill>
              <a:srgbClr val="527D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73951" y="63055"/>
            <a:ext cx="5078570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669"/>
                </a:solidFill>
                <a:latin typeface="Aptos Display"/>
              </a:defRPr>
            </a:pPr>
            <a:r>
              <a:rPr lang="it-IT" sz="2600" b="1" dirty="0">
                <a:solidFill>
                  <a:srgbClr val="1F3864"/>
                </a:solidFill>
              </a:rPr>
              <a:t>Perché si verifica il Weight </a:t>
            </a:r>
            <a:r>
              <a:rPr lang="it-IT" sz="2600" b="1" dirty="0" err="1">
                <a:solidFill>
                  <a:srgbClr val="1F3864"/>
                </a:solidFill>
              </a:rPr>
              <a:t>Regain</a:t>
            </a:r>
            <a:r>
              <a:rPr lang="it-IT" sz="2600" b="1" dirty="0">
                <a:solidFill>
                  <a:srgbClr val="1F3864"/>
                </a:solidFill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62912" y="518110"/>
            <a:ext cx="2412968" cy="3000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 i="1">
                <a:solidFill>
                  <a:srgbClr val="123669"/>
                </a:solidFill>
                <a:latin typeface="Aptos"/>
              </a:defRPr>
            </a:pPr>
            <a:r>
              <a:rPr sz="1350" dirty="0"/>
              <a:t>Un </a:t>
            </a:r>
            <a:r>
              <a:rPr sz="1350" dirty="0" err="1"/>
              <a:t>fenomeno</a:t>
            </a:r>
            <a:r>
              <a:rPr sz="1350" dirty="0"/>
              <a:t> </a:t>
            </a:r>
            <a:r>
              <a:rPr sz="1350" dirty="0" err="1"/>
              <a:t>multifattoriale</a:t>
            </a:r>
            <a:endParaRPr sz="1350" dirty="0"/>
          </a:p>
        </p:txBody>
      </p:sp>
      <p:sp>
        <p:nvSpPr>
          <p:cNvPr id="7" name="Rounded Rectangle 6"/>
          <p:cNvSpPr/>
          <p:nvPr/>
        </p:nvSpPr>
        <p:spPr>
          <a:xfrm>
            <a:off x="4139951" y="881393"/>
            <a:ext cx="3312367" cy="1395479"/>
          </a:xfrm>
          <a:prstGeom prst="roundRect">
            <a:avLst/>
          </a:prstGeom>
          <a:solidFill>
            <a:srgbClr val="F8F9FA"/>
          </a:solidFill>
          <a:ln w="19050">
            <a:solidFill>
              <a:srgbClr val="0082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Rounded Rectangle 7"/>
          <p:cNvSpPr/>
          <p:nvPr/>
        </p:nvSpPr>
        <p:spPr>
          <a:xfrm>
            <a:off x="4669397" y="960150"/>
            <a:ext cx="2496311" cy="308610"/>
          </a:xfrm>
          <a:prstGeom prst="roundRect">
            <a:avLst/>
          </a:prstGeom>
          <a:solidFill>
            <a:srgbClr val="0082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sz="1400" b="1" dirty="0">
                <a:solidFill>
                  <a:srgbClr val="FFFFFF"/>
                </a:solidFill>
                <a:latin typeface="Calbri"/>
              </a:rPr>
              <a:t>2</a:t>
            </a:r>
            <a:r>
              <a:rPr sz="975" dirty="0"/>
              <a:t>. </a:t>
            </a:r>
            <a:r>
              <a:rPr sz="1400" b="1" dirty="0">
                <a:solidFill>
                  <a:srgbClr val="FFFFFF"/>
                </a:solidFill>
                <a:latin typeface="Calbri"/>
              </a:rPr>
              <a:t>FATTORI ANATOMICI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4816" y="1209913"/>
            <a:ext cx="3257503" cy="1066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  <a:defRPr sz="960">
                <a:solidFill>
                  <a:srgbClr val="282B30"/>
                </a:solidFill>
                <a:latin typeface="Aptos"/>
              </a:defRPr>
            </a:pPr>
            <a:r>
              <a:rPr sz="1500" b="1" dirty="0">
                <a:latin typeface="+mj-lt"/>
              </a:rPr>
              <a:t>•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Dilatazione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del pouch o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dello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stomaco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residuo</a:t>
            </a:r>
            <a:endParaRPr sz="1500" b="1" dirty="0">
              <a:solidFill>
                <a:srgbClr val="282B30"/>
              </a:solidFill>
              <a:latin typeface="+mj-lt"/>
            </a:endParaRPr>
          </a:p>
          <a:p>
            <a:pPr algn="ctr">
              <a:spcAft>
                <a:spcPts val="200"/>
              </a:spcAft>
              <a:defRPr sz="960">
                <a:solidFill>
                  <a:srgbClr val="282B30"/>
                </a:solidFill>
                <a:latin typeface="Aptos"/>
              </a:defRPr>
            </a:pPr>
            <a:r>
              <a:rPr sz="1500" b="1" dirty="0">
                <a:solidFill>
                  <a:srgbClr val="282B30"/>
                </a:solidFill>
                <a:latin typeface="+mj-lt"/>
              </a:rPr>
              <a:t>•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Dilatazione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dell’anastomosi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</a:t>
            </a:r>
            <a:endParaRPr lang="it-IT" sz="1500" b="1" dirty="0">
              <a:solidFill>
                <a:srgbClr val="282B30"/>
              </a:solidFill>
              <a:latin typeface="+mj-lt"/>
            </a:endParaRPr>
          </a:p>
          <a:p>
            <a:pPr algn="ctr">
              <a:spcAft>
                <a:spcPts val="200"/>
              </a:spcAft>
              <a:defRPr sz="960">
                <a:solidFill>
                  <a:srgbClr val="282B30"/>
                </a:solidFill>
                <a:latin typeface="Aptos"/>
              </a:defRPr>
            </a:pPr>
            <a:r>
              <a:rPr lang="en-GB" sz="1500" b="1" dirty="0">
                <a:solidFill>
                  <a:srgbClr val="282B30"/>
                </a:solidFill>
                <a:latin typeface="+mj-lt"/>
              </a:rPr>
              <a:t>• </a:t>
            </a:r>
            <a:r>
              <a:rPr lang="it-IT" sz="1500" b="1" dirty="0">
                <a:solidFill>
                  <a:srgbClr val="282B30"/>
                </a:solidFill>
                <a:latin typeface="+mj-lt"/>
              </a:rPr>
              <a:t>fistola gastro-gastrica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6025" y="3121822"/>
            <a:ext cx="4533371" cy="2376265"/>
          </a:xfrm>
          <a:prstGeom prst="roundRect">
            <a:avLst/>
          </a:prstGeom>
          <a:solidFill>
            <a:srgbClr val="F8F9FA"/>
          </a:solidFill>
          <a:ln w="19050">
            <a:solidFill>
              <a:srgbClr val="EB7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ounded Rectangle 10"/>
          <p:cNvSpPr/>
          <p:nvPr/>
        </p:nvSpPr>
        <p:spPr>
          <a:xfrm>
            <a:off x="752486" y="3179183"/>
            <a:ext cx="2496311" cy="442336"/>
          </a:xfrm>
          <a:prstGeom prst="roundRect">
            <a:avLst/>
          </a:prstGeom>
          <a:solidFill>
            <a:srgbClr val="EB7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sz="1400" b="1" dirty="0">
                <a:solidFill>
                  <a:srgbClr val="FFFFFF"/>
                </a:solidFill>
                <a:latin typeface="Calbri"/>
              </a:rPr>
              <a:t>3. FATTORI NUTRIZIONALI / COMPORTAMENTALI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2096" y="3793296"/>
            <a:ext cx="3402720" cy="1579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25"/>
              </a:spcAft>
              <a:defRPr sz="1150">
                <a:solidFill>
                  <a:srgbClr val="1E232D"/>
                </a:solidFill>
                <a:latin typeface="Aptos"/>
              </a:defRPr>
            </a:pPr>
            <a:r>
              <a:rPr sz="1500" b="1" dirty="0">
                <a:solidFill>
                  <a:srgbClr val="282B30"/>
                </a:solidFill>
                <a:latin typeface="+mj-lt"/>
              </a:rPr>
              <a:t>• Grazing </a:t>
            </a:r>
            <a:endParaRPr lang="it-IT" sz="1500" b="1" dirty="0">
              <a:solidFill>
                <a:srgbClr val="282B30"/>
              </a:solidFill>
              <a:latin typeface="+mj-lt"/>
            </a:endParaRPr>
          </a:p>
          <a:p>
            <a:pPr algn="ctr">
              <a:spcAft>
                <a:spcPts val="225"/>
              </a:spcAft>
              <a:defRPr sz="1150">
                <a:solidFill>
                  <a:srgbClr val="1E232D"/>
                </a:solidFill>
                <a:latin typeface="Aptos"/>
              </a:defRPr>
            </a:pPr>
            <a:r>
              <a:rPr sz="1500" b="1" dirty="0">
                <a:solidFill>
                  <a:srgbClr val="282B30"/>
                </a:solidFill>
                <a:latin typeface="+mj-lt"/>
              </a:rPr>
              <a:t>• binge eating </a:t>
            </a:r>
            <a:endParaRPr lang="it-IT" sz="1500" b="1" dirty="0">
              <a:solidFill>
                <a:srgbClr val="282B30"/>
              </a:solidFill>
              <a:latin typeface="+mj-lt"/>
            </a:endParaRPr>
          </a:p>
          <a:p>
            <a:pPr algn="ctr">
              <a:spcAft>
                <a:spcPts val="225"/>
              </a:spcAft>
              <a:defRPr sz="1150">
                <a:solidFill>
                  <a:srgbClr val="1E232D"/>
                </a:solidFill>
                <a:latin typeface="Aptos"/>
              </a:defRPr>
            </a:pPr>
            <a:r>
              <a:rPr sz="1500" b="1" dirty="0">
                <a:solidFill>
                  <a:srgbClr val="282B30"/>
                </a:solidFill>
                <a:latin typeface="+mj-lt"/>
              </a:rPr>
              <a:t>• night eating</a:t>
            </a:r>
          </a:p>
          <a:p>
            <a:pPr algn="ctr">
              <a:spcAft>
                <a:spcPts val="225"/>
              </a:spcAft>
              <a:defRPr sz="1150">
                <a:solidFill>
                  <a:srgbClr val="1E232D"/>
                </a:solidFill>
                <a:latin typeface="Aptos"/>
              </a:defRPr>
            </a:pPr>
            <a:r>
              <a:rPr sz="1500" b="1" dirty="0">
                <a:solidFill>
                  <a:srgbClr val="282B30"/>
                </a:solidFill>
                <a:latin typeface="+mj-lt"/>
              </a:rPr>
              <a:t>• Alimenti ad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alta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densità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energetica</a:t>
            </a:r>
            <a:endParaRPr sz="1500" b="1" dirty="0">
              <a:solidFill>
                <a:srgbClr val="282B30"/>
              </a:solidFill>
              <a:latin typeface="+mj-lt"/>
            </a:endParaRPr>
          </a:p>
          <a:p>
            <a:pPr algn="ctr">
              <a:spcAft>
                <a:spcPts val="225"/>
              </a:spcAft>
              <a:defRPr sz="1150">
                <a:solidFill>
                  <a:srgbClr val="1E232D"/>
                </a:solidFill>
                <a:latin typeface="Aptos"/>
              </a:defRPr>
            </a:pPr>
            <a:r>
              <a:rPr sz="1500" b="1" dirty="0">
                <a:solidFill>
                  <a:srgbClr val="282B30"/>
                </a:solidFill>
                <a:latin typeface="+mj-lt"/>
              </a:rPr>
              <a:t>•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Scarsa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aderenza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alle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raccomandazioni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dietetiche</a:t>
            </a:r>
            <a:endParaRPr sz="1500" b="1" dirty="0">
              <a:solidFill>
                <a:srgbClr val="282B30"/>
              </a:solidFill>
              <a:latin typeface="+mj-l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240781" y="2500044"/>
            <a:ext cx="2766620" cy="1640181"/>
          </a:xfrm>
          <a:prstGeom prst="roundRect">
            <a:avLst/>
          </a:prstGeom>
          <a:solidFill>
            <a:srgbClr val="F8F9FA"/>
          </a:solidFill>
          <a:ln w="19050">
            <a:solidFill>
              <a:srgbClr val="6F42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ounded Rectangle 13"/>
          <p:cNvSpPr/>
          <p:nvPr/>
        </p:nvSpPr>
        <p:spPr>
          <a:xfrm>
            <a:off x="6456225" y="2619800"/>
            <a:ext cx="2496311" cy="308610"/>
          </a:xfrm>
          <a:prstGeom prst="roundRect">
            <a:avLst/>
          </a:prstGeom>
          <a:solidFill>
            <a:srgbClr val="6F42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sz="1400" dirty="0"/>
              <a:t>4. </a:t>
            </a:r>
            <a:r>
              <a:rPr sz="1400" b="1" dirty="0">
                <a:solidFill>
                  <a:srgbClr val="FFFFFF"/>
                </a:solidFill>
                <a:latin typeface="Calbri"/>
              </a:rPr>
              <a:t>FATTORI PSICOLOGICI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0728" y="2996952"/>
            <a:ext cx="2647950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25"/>
              </a:spcAft>
              <a:defRPr sz="1150">
                <a:solidFill>
                  <a:srgbClr val="1E232D"/>
                </a:solidFill>
                <a:latin typeface="Aptos"/>
              </a:defRPr>
            </a:pPr>
            <a:r>
              <a:rPr sz="1500" b="1" dirty="0">
                <a:solidFill>
                  <a:srgbClr val="282B30"/>
                </a:solidFill>
                <a:latin typeface="+mj-lt"/>
              </a:rPr>
              <a:t>•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Disturbi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del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comportamento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</a:t>
            </a:r>
            <a:endParaRPr lang="it-IT" sz="1500" b="1" dirty="0">
              <a:solidFill>
                <a:srgbClr val="282B30"/>
              </a:solidFill>
              <a:latin typeface="+mj-lt"/>
            </a:endParaRPr>
          </a:p>
          <a:p>
            <a:pPr algn="ctr">
              <a:spcAft>
                <a:spcPts val="225"/>
              </a:spcAft>
              <a:defRPr sz="1150">
                <a:solidFill>
                  <a:srgbClr val="1E232D"/>
                </a:solidFill>
                <a:latin typeface="Aptos"/>
              </a:defRPr>
            </a:pPr>
            <a:r>
              <a:rPr sz="1500" b="1" dirty="0" err="1">
                <a:solidFill>
                  <a:srgbClr val="282B30"/>
                </a:solidFill>
                <a:latin typeface="+mj-lt"/>
              </a:rPr>
              <a:t>alimentare</a:t>
            </a:r>
            <a:endParaRPr sz="1500" b="1" dirty="0">
              <a:solidFill>
                <a:srgbClr val="282B30"/>
              </a:solidFill>
              <a:latin typeface="+mj-lt"/>
            </a:endParaRPr>
          </a:p>
          <a:p>
            <a:pPr algn="ctr">
              <a:spcAft>
                <a:spcPts val="225"/>
              </a:spcAft>
              <a:defRPr sz="1150">
                <a:solidFill>
                  <a:srgbClr val="1E232D"/>
                </a:solidFill>
                <a:latin typeface="Aptos"/>
              </a:defRPr>
            </a:pPr>
            <a:r>
              <a:rPr sz="1500" b="1" dirty="0">
                <a:solidFill>
                  <a:srgbClr val="282B30"/>
                </a:solidFill>
                <a:latin typeface="+mj-lt"/>
              </a:rPr>
              <a:t>• Salute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mentale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e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dipendenze</a:t>
            </a:r>
            <a:endParaRPr sz="1500" b="1" dirty="0">
              <a:solidFill>
                <a:srgbClr val="282B30"/>
              </a:solidFill>
              <a:latin typeface="+mj-lt"/>
            </a:endParaRPr>
          </a:p>
          <a:p>
            <a:pPr algn="ctr">
              <a:spcAft>
                <a:spcPts val="225"/>
              </a:spcAft>
              <a:defRPr sz="1150">
                <a:solidFill>
                  <a:srgbClr val="1E232D"/>
                </a:solidFill>
                <a:latin typeface="Aptos"/>
              </a:defRPr>
            </a:pPr>
            <a:endParaRPr sz="1500" b="1" dirty="0">
              <a:solidFill>
                <a:srgbClr val="282B30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6341316"/>
            <a:ext cx="946854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750">
                <a:solidFill>
                  <a:srgbClr val="5F646C"/>
                </a:solidFill>
                <a:latin typeface="Aptos"/>
              </a:defRPr>
            </a:pPr>
            <a:r>
              <a:rPr sz="1300" dirty="0">
                <a:latin typeface="Calbri"/>
              </a:rPr>
              <a:t>El Ansari W, Elhag W. </a:t>
            </a:r>
            <a:r>
              <a:rPr sz="1300" dirty="0" err="1">
                <a:latin typeface="Calbri"/>
              </a:rPr>
              <a:t>Obes</a:t>
            </a:r>
            <a:r>
              <a:rPr sz="1300" dirty="0">
                <a:latin typeface="Calbri"/>
              </a:rPr>
              <a:t> Surg. 2021;31:1755–1766.  Karmali S, et al. </a:t>
            </a:r>
            <a:r>
              <a:rPr sz="1300" dirty="0" err="1">
                <a:latin typeface="Calbri"/>
              </a:rPr>
              <a:t>Obes</a:t>
            </a:r>
            <a:r>
              <a:rPr sz="1300" dirty="0">
                <a:latin typeface="Calbri"/>
              </a:rPr>
              <a:t> Surg. 2013;23:1922–1933.  </a:t>
            </a:r>
            <a:endParaRPr lang="it-IT" sz="1300" dirty="0">
              <a:latin typeface="Calbri"/>
            </a:endParaRPr>
          </a:p>
          <a:p>
            <a:pPr>
              <a:defRPr sz="750">
                <a:solidFill>
                  <a:srgbClr val="5F646C"/>
                </a:solidFill>
                <a:latin typeface="Aptos"/>
              </a:defRPr>
            </a:pPr>
            <a:r>
              <a:rPr sz="1300" dirty="0" err="1">
                <a:latin typeface="Calbri"/>
              </a:rPr>
              <a:t>Busetto</a:t>
            </a:r>
            <a:r>
              <a:rPr sz="1300" dirty="0">
                <a:latin typeface="Calbri"/>
              </a:rPr>
              <a:t> L, et al. </a:t>
            </a:r>
            <a:r>
              <a:rPr sz="1300" dirty="0" err="1">
                <a:latin typeface="Calbri"/>
              </a:rPr>
              <a:t>Eur</a:t>
            </a:r>
            <a:r>
              <a:rPr sz="1300" dirty="0">
                <a:latin typeface="Calbri"/>
              </a:rPr>
              <a:t> J Intern Med. 2021;93:3–7.</a:t>
            </a:r>
          </a:p>
        </p:txBody>
      </p:sp>
      <p:sp>
        <p:nvSpPr>
          <p:cNvPr id="20" name="Rounded Rectangle 5">
            <a:extLst>
              <a:ext uri="{FF2B5EF4-FFF2-40B4-BE49-F238E27FC236}">
                <a16:creationId xmlns:a16="http://schemas.microsoft.com/office/drawing/2014/main" id="{157323F5-BAC6-E030-12F7-904AD9558B8A}"/>
              </a:ext>
            </a:extLst>
          </p:cNvPr>
          <p:cNvSpPr/>
          <p:nvPr/>
        </p:nvSpPr>
        <p:spPr>
          <a:xfrm>
            <a:off x="50304" y="1321623"/>
            <a:ext cx="3657600" cy="1392139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1837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Rounded Rectangle 6">
            <a:extLst>
              <a:ext uri="{FF2B5EF4-FFF2-40B4-BE49-F238E27FC236}">
                <a16:creationId xmlns:a16="http://schemas.microsoft.com/office/drawing/2014/main" id="{19AB1ABB-6246-C346-A1EA-2B8E049BF3C7}"/>
              </a:ext>
            </a:extLst>
          </p:cNvPr>
          <p:cNvSpPr/>
          <p:nvPr/>
        </p:nvSpPr>
        <p:spPr>
          <a:xfrm>
            <a:off x="141744" y="1394775"/>
            <a:ext cx="3474720" cy="347472"/>
          </a:xfrm>
          <a:prstGeom prst="roundRect">
            <a:avLst/>
          </a:prstGeom>
          <a:solidFill>
            <a:srgbClr val="1837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70" b="1">
                <a:solidFill>
                  <a:srgbClr val="FFFFFF"/>
                </a:solidFill>
                <a:latin typeface="Aptos"/>
              </a:defRPr>
            </a:pPr>
            <a:r>
              <a:rPr dirty="0"/>
              <a:t>1. </a:t>
            </a:r>
            <a:r>
              <a:rPr lang="en-GB" sz="1400" dirty="0">
                <a:latin typeface="Calbri"/>
              </a:rPr>
              <a:t>ADATTAMENTI BIOLOGICI / METABOLICI</a:t>
            </a:r>
            <a:endParaRPr dirty="0">
              <a:latin typeface="Calbri"/>
            </a:endParaRP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8DD6DAAA-920D-F9A4-E48E-0063596A20A9}"/>
              </a:ext>
            </a:extLst>
          </p:cNvPr>
          <p:cNvSpPr txBox="1"/>
          <p:nvPr/>
        </p:nvSpPr>
        <p:spPr>
          <a:xfrm>
            <a:off x="790968" y="2500044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69" b="1">
                <a:solidFill>
                  <a:srgbClr val="183769"/>
                </a:solidFill>
                <a:latin typeface="Aptos"/>
              </a:defRPr>
            </a:pPr>
            <a:r>
              <a:rPr dirty="0"/>
              <a:t>↓ energy expenditure</a:t>
            </a: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5CD69D1A-4D80-9E54-97F8-322B063D194A}"/>
              </a:ext>
            </a:extLst>
          </p:cNvPr>
          <p:cNvSpPr txBox="1"/>
          <p:nvPr/>
        </p:nvSpPr>
        <p:spPr>
          <a:xfrm>
            <a:off x="1330464" y="184283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282B30"/>
                </a:solidFill>
                <a:latin typeface="Aptos"/>
              </a:defRPr>
            </a:pPr>
            <a:r>
              <a:rPr dirty="0"/>
              <a:t>GHRELIN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2C0F37C4-9BAA-4CC7-C349-630BA82D17B3}"/>
              </a:ext>
            </a:extLst>
          </p:cNvPr>
          <p:cNvSpPr txBox="1"/>
          <p:nvPr/>
        </p:nvSpPr>
        <p:spPr>
          <a:xfrm>
            <a:off x="1760232" y="1815399"/>
            <a:ext cx="256032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CC4D41"/>
                </a:solidFill>
                <a:latin typeface="Aptos"/>
              </a:defRPr>
            </a:pPr>
            <a:r>
              <a:rPr dirty="0"/>
              <a:t>↑</a:t>
            </a:r>
          </a:p>
        </p:txBody>
      </p:sp>
      <p:sp>
        <p:nvSpPr>
          <p:cNvPr id="27" name="TextBox 18">
            <a:extLst>
              <a:ext uri="{FF2B5EF4-FFF2-40B4-BE49-F238E27FC236}">
                <a16:creationId xmlns:a16="http://schemas.microsoft.com/office/drawing/2014/main" id="{78990D12-8AE9-3818-76AC-B150E0323F0B}"/>
              </a:ext>
            </a:extLst>
          </p:cNvPr>
          <p:cNvSpPr txBox="1"/>
          <p:nvPr/>
        </p:nvSpPr>
        <p:spPr>
          <a:xfrm>
            <a:off x="1330464" y="205153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282B30"/>
                </a:solidFill>
                <a:latin typeface="Aptos"/>
              </a:defRPr>
            </a:pPr>
            <a:r>
              <a:t>GLP-1</a:t>
            </a:r>
          </a:p>
        </p:txBody>
      </p:sp>
      <p:sp>
        <p:nvSpPr>
          <p:cNvPr id="28" name="TextBox 19">
            <a:extLst>
              <a:ext uri="{FF2B5EF4-FFF2-40B4-BE49-F238E27FC236}">
                <a16:creationId xmlns:a16="http://schemas.microsoft.com/office/drawing/2014/main" id="{4F6076AD-C55E-3E8A-C3A9-BACF5CCAF346}"/>
              </a:ext>
            </a:extLst>
          </p:cNvPr>
          <p:cNvSpPr txBox="1"/>
          <p:nvPr/>
        </p:nvSpPr>
        <p:spPr>
          <a:xfrm>
            <a:off x="1760232" y="2001695"/>
            <a:ext cx="256032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48B94"/>
                </a:solidFill>
                <a:latin typeface="Aptos"/>
              </a:defRPr>
            </a:pPr>
            <a:r>
              <a:rPr dirty="0"/>
              <a:t>↓</a:t>
            </a:r>
          </a:p>
        </p:txBody>
      </p:sp>
      <p:sp>
        <p:nvSpPr>
          <p:cNvPr id="29" name="TextBox 20">
            <a:extLst>
              <a:ext uri="{FF2B5EF4-FFF2-40B4-BE49-F238E27FC236}">
                <a16:creationId xmlns:a16="http://schemas.microsoft.com/office/drawing/2014/main" id="{A78115AC-8D00-FF5D-A152-129EDF416370}"/>
              </a:ext>
            </a:extLst>
          </p:cNvPr>
          <p:cNvSpPr txBox="1"/>
          <p:nvPr/>
        </p:nvSpPr>
        <p:spPr>
          <a:xfrm>
            <a:off x="1291900" y="223109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282B30"/>
                </a:solidFill>
                <a:latin typeface="Aptos"/>
              </a:defRPr>
            </a:pPr>
            <a:r>
              <a:rPr dirty="0"/>
              <a:t>PYY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0D3B3D06-8D3F-AC00-CF82-EABA1FD3EA97}"/>
              </a:ext>
            </a:extLst>
          </p:cNvPr>
          <p:cNvSpPr txBox="1"/>
          <p:nvPr/>
        </p:nvSpPr>
        <p:spPr>
          <a:xfrm>
            <a:off x="1760232" y="2185719"/>
            <a:ext cx="256032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48B94"/>
                </a:solidFill>
                <a:latin typeface="Aptos"/>
              </a:defRPr>
            </a:pPr>
            <a:r>
              <a:rPr dirty="0"/>
              <a:t>↓</a:t>
            </a:r>
          </a:p>
        </p:txBody>
      </p:sp>
      <p:sp>
        <p:nvSpPr>
          <p:cNvPr id="31" name="TextBox 22">
            <a:extLst>
              <a:ext uri="{FF2B5EF4-FFF2-40B4-BE49-F238E27FC236}">
                <a16:creationId xmlns:a16="http://schemas.microsoft.com/office/drawing/2014/main" id="{F92458E1-FEF6-FBAD-B74D-B18408D1BAB1}"/>
              </a:ext>
            </a:extLst>
          </p:cNvPr>
          <p:cNvSpPr txBox="1"/>
          <p:nvPr/>
        </p:nvSpPr>
        <p:spPr>
          <a:xfrm>
            <a:off x="2003395" y="1717601"/>
            <a:ext cx="1594781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  <a:defRPr sz="960">
                <a:solidFill>
                  <a:srgbClr val="282B30"/>
                </a:solidFill>
                <a:latin typeface="Aptos"/>
              </a:defRPr>
            </a:pPr>
            <a:r>
              <a:rPr sz="1500" b="1" dirty="0">
                <a:latin typeface="+mj-lt"/>
              </a:rPr>
              <a:t>• </a:t>
            </a:r>
            <a:r>
              <a:rPr sz="1500" b="1" dirty="0" err="1">
                <a:latin typeface="+mj-lt"/>
              </a:rPr>
              <a:t>Adattamento</a:t>
            </a:r>
            <a:r>
              <a:rPr sz="1500" b="1" dirty="0">
                <a:latin typeface="+mj-lt"/>
              </a:rPr>
              <a:t> al calo </a:t>
            </a:r>
            <a:r>
              <a:rPr sz="1500" b="1" dirty="0" err="1">
                <a:latin typeface="+mj-lt"/>
              </a:rPr>
              <a:t>ponderale</a:t>
            </a:r>
            <a:endParaRPr sz="1500" b="1" dirty="0">
              <a:latin typeface="+mj-lt"/>
            </a:endParaRPr>
          </a:p>
          <a:p>
            <a:pPr algn="ctr">
              <a:spcAft>
                <a:spcPts val="200"/>
              </a:spcAft>
              <a:defRPr sz="960">
                <a:solidFill>
                  <a:srgbClr val="282B30"/>
                </a:solidFill>
                <a:latin typeface="Aptos"/>
              </a:defRPr>
            </a:pPr>
            <a:r>
              <a:rPr sz="1500" b="1" dirty="0">
                <a:latin typeface="+mj-lt"/>
              </a:rPr>
              <a:t>• </a:t>
            </a:r>
            <a:r>
              <a:rPr sz="1500" b="1" dirty="0" err="1">
                <a:latin typeface="+mj-lt"/>
              </a:rPr>
              <a:t>Segnali</a:t>
            </a:r>
            <a:r>
              <a:rPr sz="1500" b="1" dirty="0">
                <a:latin typeface="+mj-lt"/>
              </a:rPr>
              <a:t> fame/</a:t>
            </a:r>
            <a:r>
              <a:rPr sz="1500" b="1" dirty="0" err="1">
                <a:latin typeface="+mj-lt"/>
              </a:rPr>
              <a:t>sazietà</a:t>
            </a:r>
            <a:endParaRPr sz="1500" b="1" dirty="0">
              <a:latin typeface="+mj-lt"/>
            </a:endParaRPr>
          </a:p>
        </p:txBody>
      </p:sp>
      <p:pic>
        <p:nvPicPr>
          <p:cNvPr id="32" name="Immagine 31" descr="5.600+ Intestine Cartoon Foto stock, immagini e fotografie royalty-free -  iStock">
            <a:extLst>
              <a:ext uri="{FF2B5EF4-FFF2-40B4-BE49-F238E27FC236}">
                <a16:creationId xmlns:a16="http://schemas.microsoft.com/office/drawing/2014/main" id="{74BA3927-8543-7B25-4CEB-025240EB70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607" t="49980" r="29791" b="4726"/>
          <a:stretch>
            <a:fillRect/>
          </a:stretch>
        </p:blipFill>
        <p:spPr>
          <a:xfrm>
            <a:off x="633037" y="1802966"/>
            <a:ext cx="482543" cy="549180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096015B9-F7FB-6422-5A06-C957AED1AC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549" t="5776" r="33608" b="66117"/>
          <a:stretch>
            <a:fillRect/>
          </a:stretch>
        </p:blipFill>
        <p:spPr>
          <a:xfrm>
            <a:off x="68592" y="1791720"/>
            <a:ext cx="502920" cy="443912"/>
          </a:xfrm>
          <a:prstGeom prst="rect">
            <a:avLst/>
          </a:prstGeom>
        </p:spPr>
      </p:pic>
      <p:pic>
        <p:nvPicPr>
          <p:cNvPr id="35" name="Immagine 34" descr="Why Weight Re-gain Happens?">
            <a:extLst>
              <a:ext uri="{FF2B5EF4-FFF2-40B4-BE49-F238E27FC236}">
                <a16:creationId xmlns:a16="http://schemas.microsoft.com/office/drawing/2014/main" id="{41E9D5EB-8F74-84ED-66B0-2C05909054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2831" y="2206922"/>
            <a:ext cx="2647950" cy="1724025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956D9228-D22F-7FF7-634A-4FF76363E8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" t="50494" r="86463" b="34545"/>
          <a:stretch>
            <a:fillRect/>
          </a:stretch>
        </p:blipFill>
        <p:spPr>
          <a:xfrm>
            <a:off x="187105" y="3878292"/>
            <a:ext cx="690771" cy="704964"/>
          </a:xfrm>
          <a:prstGeom prst="rect">
            <a:avLst/>
          </a:prstGeom>
        </p:spPr>
      </p:pic>
      <p:pic>
        <p:nvPicPr>
          <p:cNvPr id="40" name="Immagine 39" descr="Hungry Girl Vector Art, Icons, and Graphics for Free Download">
            <a:extLst>
              <a:ext uri="{FF2B5EF4-FFF2-40B4-BE49-F238E27FC236}">
                <a16:creationId xmlns:a16="http://schemas.microsoft.com/office/drawing/2014/main" id="{2DEF6853-FCA8-1013-57E6-6A6C1C86DE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222" y="4786625"/>
            <a:ext cx="742026" cy="595167"/>
          </a:xfrm>
          <a:prstGeom prst="rect">
            <a:avLst/>
          </a:prstGeom>
        </p:spPr>
      </p:pic>
      <p:pic>
        <p:nvPicPr>
          <p:cNvPr id="44" name="Immagine 43">
            <a:extLst>
              <a:ext uri="{FF2B5EF4-FFF2-40B4-BE49-F238E27FC236}">
                <a16:creationId xmlns:a16="http://schemas.microsoft.com/office/drawing/2014/main" id="{FB276D85-CB3F-4E59-4676-7CD3C18A3A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7" t="68633" r="80760" b="18776"/>
          <a:stretch>
            <a:fillRect/>
          </a:stretch>
        </p:blipFill>
        <p:spPr>
          <a:xfrm>
            <a:off x="4932040" y="4774634"/>
            <a:ext cx="707214" cy="651446"/>
          </a:xfrm>
          <a:prstGeom prst="rect">
            <a:avLst/>
          </a:prstGeom>
        </p:spPr>
      </p:pic>
      <p:sp>
        <p:nvSpPr>
          <p:cNvPr id="48" name="Rounded Rectangle 45">
            <a:extLst>
              <a:ext uri="{FF2B5EF4-FFF2-40B4-BE49-F238E27FC236}">
                <a16:creationId xmlns:a16="http://schemas.microsoft.com/office/drawing/2014/main" id="{7180EB5D-3199-0771-BD10-6F2801B777BF}"/>
              </a:ext>
            </a:extLst>
          </p:cNvPr>
          <p:cNvSpPr/>
          <p:nvPr/>
        </p:nvSpPr>
        <p:spPr>
          <a:xfrm>
            <a:off x="5004048" y="4273951"/>
            <a:ext cx="3857691" cy="384048"/>
          </a:xfrm>
          <a:prstGeom prst="roundRect">
            <a:avLst/>
          </a:prstGeom>
          <a:solidFill>
            <a:srgbClr val="527D2B"/>
          </a:solidFill>
          <a:ln w="1524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FFFFFF"/>
                </a:solidFill>
                <a:latin typeface="Aptos"/>
              </a:defRPr>
            </a:pPr>
            <a:r>
              <a:rPr dirty="0"/>
              <a:t>5.</a:t>
            </a:r>
            <a:r>
              <a:rPr lang="it-IT" dirty="0"/>
              <a:t>SCARSA </a:t>
            </a:r>
            <a:r>
              <a:rPr dirty="0"/>
              <a:t>ATTIVITÀ FISICA &amp; FOLLOW-UP</a:t>
            </a:r>
          </a:p>
        </p:txBody>
      </p:sp>
      <p:sp>
        <p:nvSpPr>
          <p:cNvPr id="50" name="TextBox 50">
            <a:extLst>
              <a:ext uri="{FF2B5EF4-FFF2-40B4-BE49-F238E27FC236}">
                <a16:creationId xmlns:a16="http://schemas.microsoft.com/office/drawing/2014/main" id="{557FA45E-CA93-1C02-CF82-F92B7E5C02C6}"/>
              </a:ext>
            </a:extLst>
          </p:cNvPr>
          <p:cNvSpPr txBox="1"/>
          <p:nvPr/>
        </p:nvSpPr>
        <p:spPr>
          <a:xfrm>
            <a:off x="5112568" y="4726955"/>
            <a:ext cx="413995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40" b="0">
                <a:solidFill>
                  <a:srgbClr val="23272F"/>
                </a:solidFill>
                <a:latin typeface="Aptos"/>
              </a:defRPr>
            </a:pPr>
            <a:r>
              <a:rPr sz="1500" b="1" dirty="0" err="1">
                <a:solidFill>
                  <a:srgbClr val="282B30"/>
                </a:solidFill>
                <a:latin typeface="+mj-lt"/>
              </a:rPr>
              <a:t>Attività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fisica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insufficiente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(&lt;150 min/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settimana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) </a:t>
            </a:r>
            <a:endParaRPr lang="it-IT" sz="1500" b="1" dirty="0">
              <a:solidFill>
                <a:srgbClr val="282B30"/>
              </a:solidFill>
              <a:latin typeface="+mj-lt"/>
            </a:endParaRPr>
          </a:p>
          <a:p>
            <a:pPr algn="ctr">
              <a:defRPr sz="1040" b="0">
                <a:solidFill>
                  <a:srgbClr val="23272F"/>
                </a:solidFill>
                <a:latin typeface="Aptos"/>
              </a:defRPr>
            </a:pPr>
            <a:r>
              <a:rPr sz="1500" b="1" dirty="0">
                <a:solidFill>
                  <a:srgbClr val="282B30"/>
                </a:solidFill>
                <a:latin typeface="+mj-lt"/>
              </a:rPr>
              <a:t>• </a:t>
            </a:r>
            <a:r>
              <a:rPr lang="it-IT" sz="1500" b="1" dirty="0">
                <a:solidFill>
                  <a:srgbClr val="282B30"/>
                </a:solidFill>
                <a:latin typeface="+mj-lt"/>
              </a:rPr>
              <a:t>S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edentarietà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</a:t>
            </a:r>
            <a:endParaRPr lang="it-IT" sz="1500" b="1" dirty="0">
              <a:solidFill>
                <a:srgbClr val="282B30"/>
              </a:solidFill>
              <a:latin typeface="+mj-lt"/>
            </a:endParaRPr>
          </a:p>
          <a:p>
            <a:pPr algn="ctr">
              <a:defRPr sz="1040" b="0">
                <a:solidFill>
                  <a:srgbClr val="23272F"/>
                </a:solidFill>
                <a:latin typeface="Aptos"/>
              </a:defRPr>
            </a:pPr>
            <a:r>
              <a:rPr sz="1500" b="1" dirty="0">
                <a:solidFill>
                  <a:srgbClr val="282B30"/>
                </a:solidFill>
                <a:latin typeface="+mj-lt"/>
              </a:rPr>
              <a:t>• </a:t>
            </a:r>
            <a:r>
              <a:rPr lang="it-IT" sz="1500" b="1" dirty="0">
                <a:solidFill>
                  <a:srgbClr val="282B30"/>
                </a:solidFill>
                <a:latin typeface="+mj-lt"/>
              </a:rPr>
              <a:t>Sc</a:t>
            </a:r>
            <a:r>
              <a:rPr sz="1500" b="1" dirty="0" err="1">
                <a:solidFill>
                  <a:srgbClr val="282B30"/>
                </a:solidFill>
                <a:latin typeface="+mj-lt"/>
              </a:rPr>
              <a:t>ars</a:t>
            </a:r>
            <a:r>
              <a:rPr lang="it-IT" sz="1500" b="1" dirty="0">
                <a:solidFill>
                  <a:srgbClr val="282B30"/>
                </a:solidFill>
                <a:latin typeface="+mj-lt"/>
              </a:rPr>
              <a:t>a aderenza al</a:t>
            </a:r>
            <a:r>
              <a:rPr sz="1500" b="1" dirty="0">
                <a:solidFill>
                  <a:srgbClr val="282B30"/>
                </a:solidFill>
                <a:latin typeface="+mj-lt"/>
              </a:rPr>
              <a:t> follow-up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D7255F7-2CCA-359A-8ED2-580A23C5CFAD}"/>
              </a:ext>
            </a:extLst>
          </p:cNvPr>
          <p:cNvSpPr txBox="1"/>
          <p:nvPr/>
        </p:nvSpPr>
        <p:spPr>
          <a:xfrm>
            <a:off x="5672711" y="5658385"/>
            <a:ext cx="80932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19" b="1">
                <a:solidFill>
                  <a:srgbClr val="23272F"/>
                </a:solidFill>
                <a:latin typeface="Aptos"/>
              </a:defRPr>
            </a:pPr>
            <a:r>
              <a:rPr sz="1200" dirty="0">
                <a:latin typeface="+mj-lt"/>
              </a:rPr>
              <a:t>↓ </a:t>
            </a:r>
            <a:r>
              <a:rPr sz="1200" dirty="0" err="1">
                <a:latin typeface="+mj-lt"/>
              </a:rPr>
              <a:t>massa</a:t>
            </a:r>
            <a:br>
              <a:rPr sz="1200" dirty="0">
                <a:latin typeface="+mj-lt"/>
              </a:rPr>
            </a:br>
            <a:r>
              <a:rPr sz="1200" dirty="0" err="1">
                <a:latin typeface="+mj-lt"/>
              </a:rPr>
              <a:t>muscolare</a:t>
            </a:r>
            <a:endParaRPr sz="1200" dirty="0">
              <a:latin typeface="+mj-lt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A10C0DF-B4EB-2966-6B52-D75899F7BE2B}"/>
              </a:ext>
            </a:extLst>
          </p:cNvPr>
          <p:cNvSpPr/>
          <p:nvPr/>
        </p:nvSpPr>
        <p:spPr>
          <a:xfrm>
            <a:off x="7308304" y="5835263"/>
            <a:ext cx="164592" cy="164592"/>
          </a:xfrm>
          <a:prstGeom prst="ellipse">
            <a:avLst/>
          </a:prstGeom>
          <a:solidFill>
            <a:srgbClr val="F6BE45"/>
          </a:solidFill>
          <a:ln>
            <a:solidFill>
              <a:srgbClr val="EE7E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Oval 56">
            <a:extLst>
              <a:ext uri="{FF2B5EF4-FFF2-40B4-BE49-F238E27FC236}">
                <a16:creationId xmlns:a16="http://schemas.microsoft.com/office/drawing/2014/main" id="{A664D2DC-62C9-1E59-45A0-A9E63C4E71BC}"/>
              </a:ext>
            </a:extLst>
          </p:cNvPr>
          <p:cNvSpPr/>
          <p:nvPr/>
        </p:nvSpPr>
        <p:spPr>
          <a:xfrm>
            <a:off x="7472896" y="5835263"/>
            <a:ext cx="164592" cy="164592"/>
          </a:xfrm>
          <a:prstGeom prst="ellipse">
            <a:avLst/>
          </a:prstGeom>
          <a:solidFill>
            <a:srgbClr val="F6BE45"/>
          </a:solidFill>
          <a:ln>
            <a:solidFill>
              <a:srgbClr val="EE7E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Oval 57">
            <a:extLst>
              <a:ext uri="{FF2B5EF4-FFF2-40B4-BE49-F238E27FC236}">
                <a16:creationId xmlns:a16="http://schemas.microsoft.com/office/drawing/2014/main" id="{9FC34E3A-EA09-9476-B5EF-DD098DF3B828}"/>
              </a:ext>
            </a:extLst>
          </p:cNvPr>
          <p:cNvSpPr/>
          <p:nvPr/>
        </p:nvSpPr>
        <p:spPr>
          <a:xfrm>
            <a:off x="7390600" y="5981567"/>
            <a:ext cx="164592" cy="164592"/>
          </a:xfrm>
          <a:prstGeom prst="ellipse">
            <a:avLst/>
          </a:prstGeom>
          <a:solidFill>
            <a:srgbClr val="F6BE45"/>
          </a:solidFill>
          <a:ln>
            <a:solidFill>
              <a:srgbClr val="EE7E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Oval 58">
            <a:extLst>
              <a:ext uri="{FF2B5EF4-FFF2-40B4-BE49-F238E27FC236}">
                <a16:creationId xmlns:a16="http://schemas.microsoft.com/office/drawing/2014/main" id="{6E4948CB-77A4-D14C-1B5F-DBF4721DFDC3}"/>
              </a:ext>
            </a:extLst>
          </p:cNvPr>
          <p:cNvSpPr/>
          <p:nvPr/>
        </p:nvSpPr>
        <p:spPr>
          <a:xfrm>
            <a:off x="7555192" y="5981567"/>
            <a:ext cx="164592" cy="164592"/>
          </a:xfrm>
          <a:prstGeom prst="ellipse">
            <a:avLst/>
          </a:prstGeom>
          <a:solidFill>
            <a:srgbClr val="F6BE45"/>
          </a:solidFill>
          <a:ln>
            <a:solidFill>
              <a:srgbClr val="EE7E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59">
            <a:extLst>
              <a:ext uri="{FF2B5EF4-FFF2-40B4-BE49-F238E27FC236}">
                <a16:creationId xmlns:a16="http://schemas.microsoft.com/office/drawing/2014/main" id="{78F211EB-85F7-F3B6-336E-98FA6EE8A691}"/>
              </a:ext>
            </a:extLst>
          </p:cNvPr>
          <p:cNvSpPr txBox="1"/>
          <p:nvPr/>
        </p:nvSpPr>
        <p:spPr>
          <a:xfrm>
            <a:off x="7836063" y="5610474"/>
            <a:ext cx="72327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19" b="1">
                <a:solidFill>
                  <a:srgbClr val="23272F"/>
                </a:solidFill>
                <a:latin typeface="Aptos"/>
              </a:defRPr>
            </a:pPr>
            <a:r>
              <a:rPr dirty="0"/>
              <a:t>↑ </a:t>
            </a:r>
            <a:r>
              <a:rPr sz="1400" b="1" dirty="0" err="1">
                <a:solidFill>
                  <a:srgbClr val="282B30"/>
                </a:solidFill>
                <a:latin typeface="+mj-lt"/>
              </a:rPr>
              <a:t>massa</a:t>
            </a:r>
            <a:br>
              <a:rPr sz="1400" b="1" dirty="0">
                <a:solidFill>
                  <a:srgbClr val="282B30"/>
                </a:solidFill>
                <a:latin typeface="+mj-lt"/>
              </a:rPr>
            </a:br>
            <a:r>
              <a:rPr sz="1400" b="1" dirty="0" err="1">
                <a:solidFill>
                  <a:srgbClr val="282B30"/>
                </a:solidFill>
                <a:latin typeface="+mj-lt"/>
              </a:rPr>
              <a:t>grassa</a:t>
            </a:r>
            <a:endParaRPr sz="1400" b="1" dirty="0">
              <a:solidFill>
                <a:srgbClr val="282B30"/>
              </a:solidFill>
              <a:latin typeface="+mj-lt"/>
            </a:endParaRPr>
          </a:p>
        </p:txBody>
      </p:sp>
      <p:pic>
        <p:nvPicPr>
          <p:cNvPr id="66" name="Immagine 65">
            <a:extLst>
              <a:ext uri="{FF2B5EF4-FFF2-40B4-BE49-F238E27FC236}">
                <a16:creationId xmlns:a16="http://schemas.microsoft.com/office/drawing/2014/main" id="{099D5407-0177-BB2F-561F-422A9B5513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7" t="73968" r="35673" b="18458"/>
          <a:stretch>
            <a:fillRect/>
          </a:stretch>
        </p:blipFill>
        <p:spPr>
          <a:xfrm>
            <a:off x="5139736" y="5651440"/>
            <a:ext cx="507485" cy="461665"/>
          </a:xfrm>
          <a:prstGeom prst="rect">
            <a:avLst/>
          </a:prstGeom>
        </p:spPr>
      </p:pic>
      <p:sp>
        <p:nvSpPr>
          <p:cNvPr id="68" name="Oval 57">
            <a:extLst>
              <a:ext uri="{FF2B5EF4-FFF2-40B4-BE49-F238E27FC236}">
                <a16:creationId xmlns:a16="http://schemas.microsoft.com/office/drawing/2014/main" id="{7CEF1E54-5846-DD43-CA08-DBBB47CD8628}"/>
              </a:ext>
            </a:extLst>
          </p:cNvPr>
          <p:cNvSpPr/>
          <p:nvPr/>
        </p:nvSpPr>
        <p:spPr>
          <a:xfrm>
            <a:off x="7445784" y="5724491"/>
            <a:ext cx="164592" cy="164592"/>
          </a:xfrm>
          <a:prstGeom prst="ellipse">
            <a:avLst/>
          </a:prstGeom>
          <a:solidFill>
            <a:srgbClr val="F6BE45"/>
          </a:solidFill>
          <a:ln>
            <a:solidFill>
              <a:srgbClr val="EE7E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57">
            <a:extLst>
              <a:ext uri="{FF2B5EF4-FFF2-40B4-BE49-F238E27FC236}">
                <a16:creationId xmlns:a16="http://schemas.microsoft.com/office/drawing/2014/main" id="{AC0F1A06-7284-1854-D805-B425D2FD3E1E}"/>
              </a:ext>
            </a:extLst>
          </p:cNvPr>
          <p:cNvSpPr/>
          <p:nvPr/>
        </p:nvSpPr>
        <p:spPr>
          <a:xfrm>
            <a:off x="7384690" y="5661290"/>
            <a:ext cx="164592" cy="164592"/>
          </a:xfrm>
          <a:prstGeom prst="ellipse">
            <a:avLst/>
          </a:prstGeom>
          <a:solidFill>
            <a:srgbClr val="F6BE45"/>
          </a:solidFill>
          <a:ln>
            <a:solidFill>
              <a:srgbClr val="EE7E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844295"/>
            <a:ext cx="9108504" cy="857250"/>
          </a:xfrm>
        </p:spPr>
        <p:txBody>
          <a:bodyPr vert="horz" wrap="square" lIns="68580" tIns="34290" rIns="68580" bIns="34290" numCol="1" rtlCol="0" anchor="ctr" anchorCtr="0" compatLnSpc="1">
            <a:normAutofit/>
          </a:bodyPr>
          <a:lstStyle/>
          <a:p>
            <a:pPr algn="ctr" eaLnBrk="1" hangingPunct="1">
              <a:defRPr/>
            </a:pPr>
            <a:r>
              <a:rPr lang="it-IT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Attività fisica </a:t>
            </a:r>
            <a:br>
              <a:rPr lang="it-IT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</a:b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Definizione e classificazione</a:t>
            </a:r>
          </a:p>
        </p:txBody>
      </p:sp>
      <p:graphicFrame>
        <p:nvGraphicFramePr>
          <p:cNvPr id="40963" name="Group 1027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459591938"/>
              </p:ext>
            </p:extLst>
          </p:nvPr>
        </p:nvGraphicFramePr>
        <p:xfrm>
          <a:off x="323529" y="3613605"/>
          <a:ext cx="8496944" cy="2644260"/>
        </p:xfrm>
        <a:graphic>
          <a:graphicData uri="http://schemas.openxmlformats.org/drawingml/2006/table">
            <a:tbl>
              <a:tblPr/>
              <a:tblGrid>
                <a:gridCol w="4296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0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830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ATTIVITA’ FISICA “SPONTANEA”</a:t>
                      </a:r>
                    </a:p>
                  </a:txBody>
                  <a:tcPr marL="68580" marR="68580" marT="34294" marB="342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Movimenti corporei che portano ad un dispendio energetico: lavori domestici, fare la spesa…</a:t>
                      </a:r>
                    </a:p>
                  </a:txBody>
                  <a:tcPr marL="68580" marR="68580" marT="34294" marB="342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ESERCIZIO FISICO</a:t>
                      </a:r>
                    </a:p>
                  </a:txBody>
                  <a:tcPr marL="68580" marR="68580" marT="34294" marB="342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Movimenti ripetuti (pianificati e strutturati) per migliorare la forma e la salute</a:t>
                      </a:r>
                    </a:p>
                  </a:txBody>
                  <a:tcPr marL="68580" marR="68580" marT="34294" marB="342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8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‘’SPORT’’</a:t>
                      </a:r>
                    </a:p>
                  </a:txBody>
                  <a:tcPr marL="68580" marR="68580" marT="34294" marB="342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Attività fisica che prevede competizione e regole</a:t>
                      </a:r>
                    </a:p>
                  </a:txBody>
                  <a:tcPr marL="68580" marR="68580" marT="34294" marB="342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  <a:alpha val="7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593" name="Text Box 1041"/>
          <p:cNvSpPr txBox="1">
            <a:spLocks noChangeArrowheads="1"/>
          </p:cNvSpPr>
          <p:nvPr/>
        </p:nvSpPr>
        <p:spPr bwMode="auto">
          <a:xfrm>
            <a:off x="1817694" y="2000251"/>
            <a:ext cx="5913835" cy="830997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alt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Energia totale consumata attraverso il movimento</a:t>
            </a:r>
          </a:p>
        </p:txBody>
      </p:sp>
      <p:pic>
        <p:nvPicPr>
          <p:cNvPr id="22546" name="Picture 1042" descr="corsa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226" y="2844403"/>
            <a:ext cx="1222772" cy="75604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A70DE09-B435-C501-7E85-A6DC5CE55D0B}"/>
              </a:ext>
            </a:extLst>
          </p:cNvPr>
          <p:cNvSpPr txBox="1"/>
          <p:nvPr/>
        </p:nvSpPr>
        <p:spPr>
          <a:xfrm>
            <a:off x="179512" y="141200"/>
            <a:ext cx="864096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600" b="1" dirty="0">
                <a:solidFill>
                  <a:srgbClr val="1F3864"/>
                </a:solidFill>
                <a:latin typeface="Aptos Display"/>
              </a:rPr>
              <a:t>Ma con il termine attività fisica cosa si intende?</a:t>
            </a:r>
          </a:p>
          <a:p>
            <a:pPr>
              <a:defRPr/>
            </a:pPr>
            <a:endParaRPr lang="it-IT" sz="2600" b="1" dirty="0">
              <a:solidFill>
                <a:srgbClr val="1F3864"/>
              </a:solidFill>
              <a:latin typeface="Aptos Display"/>
            </a:endParaRPr>
          </a:p>
          <a:p>
            <a:pPr>
              <a:defRPr/>
            </a:pPr>
            <a:endParaRPr lang="it-IT" sz="2600" b="1" dirty="0">
              <a:solidFill>
                <a:srgbClr val="1F3864"/>
              </a:solidFill>
              <a:latin typeface="Aptos Display"/>
            </a:endParaRPr>
          </a:p>
        </p:txBody>
      </p:sp>
      <p:pic>
        <p:nvPicPr>
          <p:cNvPr id="7" name="Immagine 2">
            <a:extLst>
              <a:ext uri="{FF2B5EF4-FFF2-40B4-BE49-F238E27FC236}">
                <a16:creationId xmlns:a16="http://schemas.microsoft.com/office/drawing/2014/main" id="{294478E5-50E7-AD9D-DA35-B6A8E093E0E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26533" y="0"/>
            <a:ext cx="727711" cy="76547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188640"/>
            <a:ext cx="5522406" cy="12999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3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08304" y="6453336"/>
            <a:ext cx="1712714" cy="24824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4" name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63688" y="1488555"/>
            <a:ext cx="5146673" cy="39022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/>
          </p:cNvPicPr>
          <p:nvPr/>
        </p:nvPicPr>
        <p:blipFill>
          <a:blip r:embed="rId3" cstate="print"/>
          <a:srcRect l="10625" t="16016" r="12500" b="6641"/>
          <a:stretch>
            <a:fillRect/>
          </a:stretch>
        </p:blipFill>
        <p:spPr>
          <a:xfrm>
            <a:off x="1331641" y="1119505"/>
            <a:ext cx="6624736" cy="533260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CasellaDiTesto 2"/>
          <p:cNvSpPr txBox="1"/>
          <p:nvPr/>
        </p:nvSpPr>
        <p:spPr>
          <a:xfrm>
            <a:off x="399260" y="116632"/>
            <a:ext cx="8712968" cy="89255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it-IT" altLang="it-IT" sz="2600" b="1" dirty="0">
                <a:solidFill>
                  <a:srgbClr val="1F3864"/>
                </a:solidFill>
                <a:latin typeface="Aptos Display"/>
              </a:rPr>
              <a:t>La mobilità attiva in Italia </a:t>
            </a:r>
          </a:p>
          <a:p>
            <a:pPr algn="ctr" eaLnBrk="1" hangingPunct="1"/>
            <a:r>
              <a:rPr lang="it-IT" altLang="it-IT" sz="2600" b="1" dirty="0">
                <a:solidFill>
                  <a:srgbClr val="1F3864"/>
                </a:solidFill>
                <a:latin typeface="Aptos Display"/>
              </a:rPr>
              <a:t>dati Sorveglianza PASSI 2017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DFB61B3-030E-B38D-5A7E-8407CB9F94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98"/>
          <a:stretch/>
        </p:blipFill>
        <p:spPr>
          <a:xfrm>
            <a:off x="-180528" y="973624"/>
            <a:ext cx="6280387" cy="459800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DE4E7C4-E23E-EB29-E523-90E1F858B2BC}"/>
              </a:ext>
            </a:extLst>
          </p:cNvPr>
          <p:cNvSpPr txBox="1"/>
          <p:nvPr/>
        </p:nvSpPr>
        <p:spPr>
          <a:xfrm>
            <a:off x="179512" y="69829"/>
            <a:ext cx="89644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1F3864"/>
                </a:solidFill>
                <a:latin typeface="Aptos Display"/>
              </a:rPr>
              <a:t>Sit less and move more for cardiovascular health: emerging insights and opportunities</a:t>
            </a:r>
            <a:endParaRPr lang="it-IT" sz="2600" b="1" dirty="0">
              <a:solidFill>
                <a:srgbClr val="1F3864"/>
              </a:solidFill>
              <a:latin typeface="Aptos Display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2C54FEE-FA58-166F-BF30-A83DDE62D404}"/>
              </a:ext>
            </a:extLst>
          </p:cNvPr>
          <p:cNvSpPr txBox="1"/>
          <p:nvPr/>
        </p:nvSpPr>
        <p:spPr>
          <a:xfrm>
            <a:off x="24647" y="6585469"/>
            <a:ext cx="555093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solidFill>
                  <a:srgbClr val="5F646C"/>
                </a:solidFill>
                <a:latin typeface="Calbri"/>
              </a:rPr>
              <a:t>Dunstan DW et al. </a:t>
            </a:r>
            <a:r>
              <a:rPr lang="en-US" sz="1300" dirty="0">
                <a:solidFill>
                  <a:srgbClr val="5F646C"/>
                </a:solidFill>
                <a:latin typeface="Calbri"/>
              </a:rPr>
              <a:t>Nature Reviews Cardiology. September 2021</a:t>
            </a:r>
            <a:endParaRPr lang="it-IT" sz="1300" dirty="0">
              <a:solidFill>
                <a:srgbClr val="5F646C"/>
              </a:solidFill>
              <a:latin typeface="Calbri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228184" y="2636912"/>
            <a:ext cx="28083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cs typeface="Times New Roman" pitchFamily="18" charset="0"/>
              </a:rPr>
              <a:t>The SIT-ACT risk matrix. </a:t>
            </a:r>
          </a:p>
          <a:p>
            <a:pPr algn="just"/>
            <a:r>
              <a:rPr lang="en-US" dirty="0">
                <a:cs typeface="Times New Roman" pitchFamily="18" charset="0"/>
              </a:rPr>
              <a:t>Showing the interacting influences of sedentary </a:t>
            </a:r>
            <a:r>
              <a:rPr lang="en-US" dirty="0" err="1">
                <a:cs typeface="Times New Roman" pitchFamily="18" charset="0"/>
              </a:rPr>
              <a:t>behaviour</a:t>
            </a:r>
            <a:r>
              <a:rPr lang="en-US" dirty="0">
                <a:cs typeface="Times New Roman" pitchFamily="18" charset="0"/>
              </a:rPr>
              <a:t> and physical activity (physical activity includes walking and moderate–vigorous intensity activities) on all- cause mortality</a:t>
            </a:r>
            <a:endParaRPr lang="it-IT" dirty="0">
              <a:cs typeface="Times New Roman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46DC838-4221-2F0E-4475-3675091B13B2}"/>
              </a:ext>
            </a:extLst>
          </p:cNvPr>
          <p:cNvSpPr txBox="1"/>
          <p:nvPr/>
        </p:nvSpPr>
        <p:spPr>
          <a:xfrm>
            <a:off x="1" y="6103232"/>
            <a:ext cx="87484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dirty="0">
                <a:solidFill>
                  <a:srgbClr val="5F646C"/>
                </a:solidFill>
                <a:latin typeface="Calbri"/>
              </a:rPr>
              <a:t>Ekelund, U. et al. Does physical activity attenuate, or even eliminate, the detrimental association of sitting time with mortality? A </a:t>
            </a:r>
            <a:r>
              <a:rPr lang="en-US" sz="1300" dirty="0" err="1">
                <a:solidFill>
                  <a:srgbClr val="5F646C"/>
                </a:solidFill>
                <a:latin typeface="Calbri"/>
              </a:rPr>
              <a:t>harmonised</a:t>
            </a:r>
            <a:r>
              <a:rPr lang="en-US" sz="1300" dirty="0">
                <a:solidFill>
                  <a:srgbClr val="5F646C"/>
                </a:solidFill>
                <a:latin typeface="Calbri"/>
              </a:rPr>
              <a:t> meta-analysis of data from more than 1 million men and women. Lancet 388, 1302–1310 (2016). </a:t>
            </a:r>
            <a:endParaRPr lang="it-IT" sz="1300" dirty="0">
              <a:solidFill>
                <a:srgbClr val="5F646C"/>
              </a:solidFill>
              <a:latin typeface="Calbri"/>
            </a:endParaRPr>
          </a:p>
        </p:txBody>
      </p:sp>
    </p:spTree>
    <p:extLst>
      <p:ext uri="{BB962C8B-B14F-4D97-AF65-F5344CB8AC3E}">
        <p14:creationId xmlns:p14="http://schemas.microsoft.com/office/powerpoint/2010/main" val="398605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1F4A5FE-02A7-34DD-C201-58F0763AD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87" y="1196752"/>
            <a:ext cx="5076721" cy="409545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3DA5916-79C4-F670-2BB6-B3CB1B6633D2}"/>
              </a:ext>
            </a:extLst>
          </p:cNvPr>
          <p:cNvSpPr txBox="1"/>
          <p:nvPr/>
        </p:nvSpPr>
        <p:spPr>
          <a:xfrm>
            <a:off x="35496" y="116632"/>
            <a:ext cx="89289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1F3864"/>
                </a:solidFill>
                <a:latin typeface="Aptos Display"/>
              </a:rPr>
              <a:t>Nonexercise</a:t>
            </a:r>
            <a:r>
              <a:rPr lang="en-US" sz="2600" b="1" dirty="0">
                <a:solidFill>
                  <a:srgbClr val="1F3864"/>
                </a:solidFill>
                <a:latin typeface="Aptos Display"/>
              </a:rPr>
              <a:t> Activity Thermogenesis in Obesity Management</a:t>
            </a:r>
            <a:endParaRPr lang="it-IT" sz="2600" b="1" dirty="0">
              <a:solidFill>
                <a:srgbClr val="1F3864"/>
              </a:solidFill>
              <a:latin typeface="Aptos Display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9F5CB2B-379B-A8AA-D448-824F65BF481A}"/>
              </a:ext>
            </a:extLst>
          </p:cNvPr>
          <p:cNvSpPr txBox="1"/>
          <p:nvPr/>
        </p:nvSpPr>
        <p:spPr>
          <a:xfrm>
            <a:off x="6156176" y="6461738"/>
            <a:ext cx="3294366" cy="396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err="1">
                <a:solidFill>
                  <a:srgbClr val="5F646C"/>
                </a:solidFill>
                <a:latin typeface="Calbri"/>
              </a:rPr>
              <a:t>Villablanca</a:t>
            </a:r>
            <a:r>
              <a:rPr lang="en-US" sz="1300" dirty="0">
                <a:solidFill>
                  <a:srgbClr val="5F646C"/>
                </a:solidFill>
                <a:latin typeface="Calbri"/>
              </a:rPr>
              <a:t> PA et al </a:t>
            </a:r>
            <a:r>
              <a:rPr lang="it-IT" sz="1300" dirty="0">
                <a:solidFill>
                  <a:srgbClr val="5F646C"/>
                </a:solidFill>
                <a:latin typeface="Calbri"/>
              </a:rPr>
              <a:t>Mayo Clin Proc. 2015</a:t>
            </a:r>
            <a:r>
              <a:rPr lang="en-US" sz="1300" dirty="0">
                <a:solidFill>
                  <a:srgbClr val="5F646C"/>
                </a:solidFill>
                <a:latin typeface="Calbri"/>
              </a:rPr>
              <a:t>. </a:t>
            </a:r>
            <a:endParaRPr lang="it-IT" sz="1300" dirty="0">
              <a:solidFill>
                <a:srgbClr val="5F646C"/>
              </a:solidFill>
              <a:latin typeface="Calbri"/>
            </a:endParaRPr>
          </a:p>
          <a:p>
            <a:endParaRPr lang="it-IT" sz="6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B9951EB-D4A3-59EE-7AF9-840E4BC74492}"/>
              </a:ext>
            </a:extLst>
          </p:cNvPr>
          <p:cNvSpPr txBox="1"/>
          <p:nvPr/>
        </p:nvSpPr>
        <p:spPr>
          <a:xfrm>
            <a:off x="5220071" y="2595715"/>
            <a:ext cx="38057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cs typeface="Times New Roman" pitchFamily="18" charset="0"/>
              </a:defRPr>
            </a:lvl1pPr>
          </a:lstStyle>
          <a:p>
            <a:r>
              <a:rPr lang="en-US" b="0" dirty="0"/>
              <a:t>Physical activity energy expenditure (PAEE) can be divided into: </a:t>
            </a:r>
          </a:p>
          <a:p>
            <a:r>
              <a:rPr lang="en-US" b="0" dirty="0"/>
              <a:t>- </a:t>
            </a:r>
            <a:r>
              <a:rPr lang="en-US" dirty="0"/>
              <a:t>non-exercise activity thermogenesis (NEAT)</a:t>
            </a:r>
            <a:r>
              <a:rPr lang="en-US" b="0" dirty="0"/>
              <a:t> and </a:t>
            </a:r>
          </a:p>
          <a:p>
            <a:r>
              <a:rPr lang="en-US" b="0" dirty="0"/>
              <a:t>- </a:t>
            </a:r>
            <a:r>
              <a:rPr lang="en-US" dirty="0"/>
              <a:t>exercise activity thermogenesis (EAT)</a:t>
            </a:r>
          </a:p>
          <a:p>
            <a:endParaRPr lang="en-US" dirty="0"/>
          </a:p>
          <a:p>
            <a:r>
              <a:rPr lang="en-US" b="0" dirty="0"/>
              <a:t>Theoretical difference in NEAT between sedentary and active individuals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2319700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https://www.ncbi.nlm.nih.gov/corecgi/tileshop/tileshop.fcgi?p=PMC3&amp;id=583472&amp;s=147&amp;r=1&amp;c=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1382" y="2153191"/>
            <a:ext cx="7221235" cy="3754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3" name="Picture 5"/>
          <p:cNvPicPr>
            <a:picLocks noChangeAspect="1"/>
          </p:cNvPicPr>
          <p:nvPr/>
        </p:nvPicPr>
        <p:blipFill>
          <a:blip r:embed="rId4" cstate="print"/>
          <a:srcRect l="38333" t="11852" r="23334" b="68887"/>
          <a:stretch>
            <a:fillRect/>
          </a:stretch>
        </p:blipFill>
        <p:spPr>
          <a:xfrm>
            <a:off x="140698" y="206540"/>
            <a:ext cx="5819336" cy="16445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4" name="CasellaDiTesto 7"/>
          <p:cNvSpPr txBox="1"/>
          <p:nvPr/>
        </p:nvSpPr>
        <p:spPr>
          <a:xfrm>
            <a:off x="2321703" y="1701094"/>
            <a:ext cx="728663" cy="3000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675" dirty="0"/>
              <a:t>August 24, 2022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719614" y="1823466"/>
            <a:ext cx="46440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dirty="0">
                <a:cs typeface="Times New Roman" pitchFamily="18" charset="0"/>
              </a:rPr>
              <a:t>A total of 272 550 participants </a:t>
            </a:r>
            <a:endParaRPr lang="it-IT" sz="1500" dirty="0">
              <a:cs typeface="Times New Roman" pitchFamily="18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93031" y="5842337"/>
            <a:ext cx="8604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00" dirty="0">
                <a:cs typeface="Times New Roman" pitchFamily="18" charset="0"/>
              </a:rPr>
              <a:t>In comparison with those who did not participate in each activity, 7.5 to less than 15 MET hours per week of </a:t>
            </a:r>
            <a:r>
              <a:rPr lang="en-US" sz="1500" i="1" dirty="0">
                <a:cs typeface="Times New Roman" pitchFamily="18" charset="0"/>
              </a:rPr>
              <a:t>racquet sports </a:t>
            </a:r>
            <a:r>
              <a:rPr lang="en-US" sz="1500" dirty="0">
                <a:cs typeface="Times New Roman" pitchFamily="18" charset="0"/>
              </a:rPr>
              <a:t>and </a:t>
            </a:r>
            <a:r>
              <a:rPr lang="en-US" sz="1500" i="1" dirty="0">
                <a:cs typeface="Times New Roman" pitchFamily="18" charset="0"/>
              </a:rPr>
              <a:t>running</a:t>
            </a:r>
            <a:r>
              <a:rPr lang="en-US" sz="1500" dirty="0">
                <a:cs typeface="Times New Roman" pitchFamily="18" charset="0"/>
              </a:rPr>
              <a:t> were associated with the greatest relative risk reductions for all-cause mortality, </a:t>
            </a:r>
            <a:r>
              <a:rPr lang="en-US" sz="1500" i="1" dirty="0">
                <a:cs typeface="Times New Roman" pitchFamily="18" charset="0"/>
              </a:rPr>
              <a:t>followed by walking </a:t>
            </a:r>
            <a:r>
              <a:rPr lang="en-US" sz="1500" dirty="0">
                <a:cs typeface="Times New Roman" pitchFamily="18" charset="0"/>
              </a:rPr>
              <a:t>for exercise, other </a:t>
            </a:r>
            <a:r>
              <a:rPr lang="en-US" sz="1500" i="1" dirty="0">
                <a:cs typeface="Times New Roman" pitchFamily="18" charset="0"/>
              </a:rPr>
              <a:t>aerobic activity</a:t>
            </a:r>
            <a:r>
              <a:rPr lang="en-US" sz="1500" dirty="0">
                <a:cs typeface="Times New Roman" pitchFamily="18" charset="0"/>
              </a:rPr>
              <a:t>, </a:t>
            </a:r>
            <a:r>
              <a:rPr lang="en-US" sz="1500" i="1" dirty="0">
                <a:cs typeface="Times New Roman" pitchFamily="18" charset="0"/>
              </a:rPr>
              <a:t>golf</a:t>
            </a:r>
            <a:r>
              <a:rPr lang="en-US" sz="1500" dirty="0">
                <a:cs typeface="Times New Roman" pitchFamily="18" charset="0"/>
              </a:rPr>
              <a:t>, </a:t>
            </a:r>
            <a:r>
              <a:rPr lang="en-US" sz="1500" i="1" dirty="0">
                <a:cs typeface="Times New Roman" pitchFamily="18" charset="0"/>
              </a:rPr>
              <a:t>swimming</a:t>
            </a:r>
            <a:r>
              <a:rPr lang="en-US" sz="1500" dirty="0">
                <a:cs typeface="Times New Roman" pitchFamily="18" charset="0"/>
              </a:rPr>
              <a:t> and </a:t>
            </a:r>
            <a:r>
              <a:rPr lang="en-US" sz="1500" i="1" dirty="0">
                <a:cs typeface="Times New Roman" pitchFamily="18" charset="0"/>
              </a:rPr>
              <a:t>cycling</a:t>
            </a:r>
            <a:r>
              <a:rPr lang="en-US" sz="1500" dirty="0">
                <a:cs typeface="Times New Roman" pitchFamily="18" charset="0"/>
              </a:rPr>
              <a:t>.</a:t>
            </a:r>
          </a:p>
          <a:p>
            <a:pPr algn="just"/>
            <a:r>
              <a:rPr lang="en-US" sz="1500" b="1" dirty="0">
                <a:cs typeface="Times New Roman" pitchFamily="18" charset="0"/>
              </a:rPr>
              <a:t>Each activity showed a curvilinear dose-response association with mortality risk</a:t>
            </a:r>
            <a:endParaRPr lang="it-IT" sz="1500" b="1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4DE2F-311F-8829-B534-A7EA9418F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>
            <a:extLst>
              <a:ext uri="{FF2B5EF4-FFF2-40B4-BE49-F238E27FC236}">
                <a16:creationId xmlns:a16="http://schemas.microsoft.com/office/drawing/2014/main" id="{290DA84D-400F-8B33-C5AF-94F2A9B163D2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-171400"/>
            <a:ext cx="6286500" cy="857250"/>
          </a:xfrm>
        </p:spPr>
        <p:txBody>
          <a:bodyPr vert="horz" wrap="square" lIns="68580" tIns="34290" rIns="68580" bIns="34290" numCol="1" rtlCol="0" anchor="ctr" anchorCtr="0" compatLnSpc="1">
            <a:normAutofit/>
          </a:bodyPr>
          <a:lstStyle/>
          <a:p>
            <a:pPr eaLnBrk="1" hangingPunct="1">
              <a:defRPr/>
            </a:pPr>
            <a:r>
              <a:rPr lang="it-IT" sz="2600" b="1" dirty="0" err="1">
                <a:solidFill>
                  <a:srgbClr val="1F3864"/>
                </a:solidFill>
                <a:latin typeface="Aptos Display"/>
                <a:ea typeface="+mn-ea"/>
                <a:cs typeface="+mn-cs"/>
              </a:rPr>
              <a:t>Beneficial</a:t>
            </a:r>
            <a:r>
              <a:rPr lang="it-IT" sz="2600" b="1" dirty="0">
                <a:solidFill>
                  <a:srgbClr val="1F3864"/>
                </a:solidFill>
                <a:latin typeface="Aptos Display"/>
                <a:ea typeface="+mn-ea"/>
                <a:cs typeface="+mn-cs"/>
              </a:rPr>
              <a:t> </a:t>
            </a:r>
            <a:r>
              <a:rPr lang="it-IT" sz="2600" b="1" dirty="0" err="1">
                <a:solidFill>
                  <a:srgbClr val="1F3864"/>
                </a:solidFill>
                <a:latin typeface="Aptos Display"/>
                <a:ea typeface="+mn-ea"/>
                <a:cs typeface="+mn-cs"/>
              </a:rPr>
              <a:t>effects</a:t>
            </a:r>
            <a:r>
              <a:rPr lang="it-IT" sz="2600" b="1" dirty="0">
                <a:solidFill>
                  <a:srgbClr val="1F3864"/>
                </a:solidFill>
                <a:latin typeface="Aptos Display"/>
                <a:ea typeface="+mn-ea"/>
                <a:cs typeface="+mn-cs"/>
              </a:rPr>
              <a:t> </a:t>
            </a:r>
            <a:r>
              <a:rPr lang="it-IT" sz="2600" b="1" dirty="0" err="1">
                <a:solidFill>
                  <a:srgbClr val="1F3864"/>
                </a:solidFill>
                <a:latin typeface="Aptos Display"/>
                <a:ea typeface="+mn-ea"/>
                <a:cs typeface="+mn-cs"/>
              </a:rPr>
              <a:t>of</a:t>
            </a:r>
            <a:r>
              <a:rPr lang="it-IT" sz="2600" b="1" dirty="0">
                <a:solidFill>
                  <a:srgbClr val="1F3864"/>
                </a:solidFill>
                <a:latin typeface="Aptos Display"/>
                <a:ea typeface="+mn-ea"/>
                <a:cs typeface="+mn-cs"/>
              </a:rPr>
              <a:t> </a:t>
            </a:r>
            <a:r>
              <a:rPr lang="it-IT" sz="2600" b="1" dirty="0" err="1">
                <a:solidFill>
                  <a:srgbClr val="1F3864"/>
                </a:solidFill>
                <a:latin typeface="Aptos Display"/>
                <a:ea typeface="+mn-ea"/>
                <a:cs typeface="+mn-cs"/>
              </a:rPr>
              <a:t>physical</a:t>
            </a:r>
            <a:r>
              <a:rPr lang="it-IT" sz="2600" b="1" dirty="0">
                <a:solidFill>
                  <a:srgbClr val="1F3864"/>
                </a:solidFill>
                <a:latin typeface="Aptos Display"/>
                <a:ea typeface="+mn-ea"/>
                <a:cs typeface="+mn-cs"/>
              </a:rPr>
              <a:t> </a:t>
            </a:r>
            <a:r>
              <a:rPr lang="it-IT" sz="2600" b="1" dirty="0" err="1">
                <a:solidFill>
                  <a:srgbClr val="1F3864"/>
                </a:solidFill>
                <a:latin typeface="Aptos Display"/>
                <a:ea typeface="+mn-ea"/>
                <a:cs typeface="+mn-cs"/>
              </a:rPr>
              <a:t>exercise</a:t>
            </a:r>
            <a:endParaRPr lang="it-IT" sz="2600" b="1" dirty="0">
              <a:solidFill>
                <a:srgbClr val="1F3864"/>
              </a:solidFill>
              <a:latin typeface="Aptos Display"/>
              <a:ea typeface="+mn-ea"/>
              <a:cs typeface="+mn-cs"/>
            </a:endParaRPr>
          </a:p>
        </p:txBody>
      </p:sp>
      <p:sp>
        <p:nvSpPr>
          <p:cNvPr id="25603" name="Oval 3">
            <a:extLst>
              <a:ext uri="{FF2B5EF4-FFF2-40B4-BE49-F238E27FC236}">
                <a16:creationId xmlns:a16="http://schemas.microsoft.com/office/drawing/2014/main" id="{CFB6509D-0F81-138B-6468-D9BBA020BBB9}"/>
              </a:ext>
            </a:extLst>
          </p:cNvPr>
          <p:cNvSpPr/>
          <p:nvPr/>
        </p:nvSpPr>
        <p:spPr>
          <a:xfrm>
            <a:off x="3421137" y="4008457"/>
            <a:ext cx="2540157" cy="1839736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 eaLnBrk="0" hangingPunct="0"/>
            <a:r>
              <a:rPr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exercise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11" name="Text Box 11">
            <a:extLst>
              <a:ext uri="{FF2B5EF4-FFF2-40B4-BE49-F238E27FC236}">
                <a16:creationId xmlns:a16="http://schemas.microsoft.com/office/drawing/2014/main" id="{95A59DAC-2903-A8CE-BD18-2C0DE88CC53C}"/>
              </a:ext>
            </a:extLst>
          </p:cNvPr>
          <p:cNvSpPr txBox="1"/>
          <p:nvPr/>
        </p:nvSpPr>
        <p:spPr>
          <a:xfrm>
            <a:off x="582732" y="3888272"/>
            <a:ext cx="248677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sz="24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 blood pressure </a:t>
            </a:r>
            <a:endParaRPr sz="2400" b="1" dirty="0">
              <a:solidFill>
                <a:schemeClr val="accent1">
                  <a:lumMod val="50000"/>
                </a:schemeClr>
              </a:solidFill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12" name="Text Box 12">
            <a:extLst>
              <a:ext uri="{FF2B5EF4-FFF2-40B4-BE49-F238E27FC236}">
                <a16:creationId xmlns:a16="http://schemas.microsoft.com/office/drawing/2014/main" id="{85436107-28DA-CDEB-4D74-4495A64B8482}"/>
              </a:ext>
            </a:extLst>
          </p:cNvPr>
          <p:cNvSpPr txBox="1"/>
          <p:nvPr/>
        </p:nvSpPr>
        <p:spPr>
          <a:xfrm>
            <a:off x="5148740" y="5674022"/>
            <a:ext cx="3724991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sz="24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endothelial function </a:t>
            </a:r>
            <a:endParaRPr sz="2400" b="1" dirty="0">
              <a:solidFill>
                <a:schemeClr val="accent1">
                  <a:lumMod val="50000"/>
                </a:schemeClr>
              </a:solidFill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13" name="Text Box 13">
            <a:extLst>
              <a:ext uri="{FF2B5EF4-FFF2-40B4-BE49-F238E27FC236}">
                <a16:creationId xmlns:a16="http://schemas.microsoft.com/office/drawing/2014/main" id="{5B4A3AF8-78C1-3B10-46E9-CCEBA9004B9C}"/>
              </a:ext>
            </a:extLst>
          </p:cNvPr>
          <p:cNvSpPr txBox="1"/>
          <p:nvPr/>
        </p:nvSpPr>
        <p:spPr>
          <a:xfrm>
            <a:off x="3410695" y="3219124"/>
            <a:ext cx="2457449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sz="24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cardiac function </a:t>
            </a:r>
            <a:endParaRPr sz="2400" b="1" dirty="0">
              <a:solidFill>
                <a:schemeClr val="accent1">
                  <a:lumMod val="50000"/>
                </a:schemeClr>
              </a:solidFill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14" name="Text Box 14">
            <a:extLst>
              <a:ext uri="{FF2B5EF4-FFF2-40B4-BE49-F238E27FC236}">
                <a16:creationId xmlns:a16="http://schemas.microsoft.com/office/drawing/2014/main" id="{BB4C1720-D528-A5CE-0148-4E1BDE8A0544}"/>
              </a:ext>
            </a:extLst>
          </p:cNvPr>
          <p:cNvSpPr txBox="1"/>
          <p:nvPr/>
        </p:nvSpPr>
        <p:spPr>
          <a:xfrm>
            <a:off x="6372203" y="4008820"/>
            <a:ext cx="2016221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sz="24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lipid profile </a:t>
            </a:r>
            <a:endParaRPr sz="2400" b="1" dirty="0">
              <a:solidFill>
                <a:schemeClr val="accent1">
                  <a:lumMod val="50000"/>
                </a:schemeClr>
              </a:solidFill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15" name="Line 15">
            <a:extLst>
              <a:ext uri="{FF2B5EF4-FFF2-40B4-BE49-F238E27FC236}">
                <a16:creationId xmlns:a16="http://schemas.microsoft.com/office/drawing/2014/main" id="{B9BFC5E7-246C-9C8B-98D8-4228D45EF251}"/>
              </a:ext>
            </a:extLst>
          </p:cNvPr>
          <p:cNvSpPr/>
          <p:nvPr/>
        </p:nvSpPr>
        <p:spPr>
          <a:xfrm flipV="1">
            <a:off x="8145135" y="3972738"/>
            <a:ext cx="0" cy="40005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it-IT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616" name="Text Box 16">
            <a:extLst>
              <a:ext uri="{FF2B5EF4-FFF2-40B4-BE49-F238E27FC236}">
                <a16:creationId xmlns:a16="http://schemas.microsoft.com/office/drawing/2014/main" id="{31E997DA-4268-B508-7154-D70AA1107D72}"/>
              </a:ext>
            </a:extLst>
          </p:cNvPr>
          <p:cNvSpPr txBox="1"/>
          <p:nvPr/>
        </p:nvSpPr>
        <p:spPr>
          <a:xfrm>
            <a:off x="4245462" y="6135687"/>
            <a:ext cx="2714855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sz="24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body fat </a:t>
            </a:r>
            <a:endParaRPr sz="2400" b="1" dirty="0">
              <a:solidFill>
                <a:schemeClr val="accent1">
                  <a:lumMod val="50000"/>
                </a:schemeClr>
              </a:solidFill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17" name="Line 17">
            <a:extLst>
              <a:ext uri="{FF2B5EF4-FFF2-40B4-BE49-F238E27FC236}">
                <a16:creationId xmlns:a16="http://schemas.microsoft.com/office/drawing/2014/main" id="{2E86D053-C41C-1CFE-1523-27AF867F4D30}"/>
              </a:ext>
            </a:extLst>
          </p:cNvPr>
          <p:cNvSpPr/>
          <p:nvPr/>
        </p:nvSpPr>
        <p:spPr>
          <a:xfrm>
            <a:off x="4233139" y="6252035"/>
            <a:ext cx="0" cy="2286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it-IT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618" name="Line 18">
            <a:extLst>
              <a:ext uri="{FF2B5EF4-FFF2-40B4-BE49-F238E27FC236}">
                <a16:creationId xmlns:a16="http://schemas.microsoft.com/office/drawing/2014/main" id="{833F0693-DEDD-651D-5A32-589B03BFEDEC}"/>
              </a:ext>
            </a:extLst>
          </p:cNvPr>
          <p:cNvSpPr/>
          <p:nvPr/>
        </p:nvSpPr>
        <p:spPr>
          <a:xfrm flipV="1">
            <a:off x="5685443" y="3278506"/>
            <a:ext cx="0" cy="3429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it-IT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619" name="Line 19">
            <a:extLst>
              <a:ext uri="{FF2B5EF4-FFF2-40B4-BE49-F238E27FC236}">
                <a16:creationId xmlns:a16="http://schemas.microsoft.com/office/drawing/2014/main" id="{94C40A49-6203-BC63-AD66-3C9FB4082E3D}"/>
              </a:ext>
            </a:extLst>
          </p:cNvPr>
          <p:cNvSpPr/>
          <p:nvPr/>
        </p:nvSpPr>
        <p:spPr>
          <a:xfrm>
            <a:off x="587781" y="3968272"/>
            <a:ext cx="0" cy="3429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it-IT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620" name="Text Box 20">
            <a:extLst>
              <a:ext uri="{FF2B5EF4-FFF2-40B4-BE49-F238E27FC236}">
                <a16:creationId xmlns:a16="http://schemas.microsoft.com/office/drawing/2014/main" id="{28E1B0D2-96AE-D103-2A41-7DD56D93A16F}"/>
              </a:ext>
            </a:extLst>
          </p:cNvPr>
          <p:cNvSpPr txBox="1"/>
          <p:nvPr/>
        </p:nvSpPr>
        <p:spPr>
          <a:xfrm>
            <a:off x="390298" y="5714938"/>
            <a:ext cx="3604964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sz="24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diabetes mellitus type 2</a:t>
            </a:r>
            <a:endParaRPr sz="2400" b="1" dirty="0">
              <a:solidFill>
                <a:schemeClr val="accent1">
                  <a:lumMod val="50000"/>
                </a:schemeClr>
              </a:solidFill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21" name="Line 21">
            <a:extLst>
              <a:ext uri="{FF2B5EF4-FFF2-40B4-BE49-F238E27FC236}">
                <a16:creationId xmlns:a16="http://schemas.microsoft.com/office/drawing/2014/main" id="{12C94919-1175-979F-9EB3-76CE5948EF53}"/>
              </a:ext>
            </a:extLst>
          </p:cNvPr>
          <p:cNvSpPr/>
          <p:nvPr/>
        </p:nvSpPr>
        <p:spPr>
          <a:xfrm>
            <a:off x="390298" y="5833703"/>
            <a:ext cx="0" cy="3429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it-IT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622" name="Text Box 22">
            <a:extLst>
              <a:ext uri="{FF2B5EF4-FFF2-40B4-BE49-F238E27FC236}">
                <a16:creationId xmlns:a16="http://schemas.microsoft.com/office/drawing/2014/main" id="{5BBFB4C4-C10D-0C71-187D-36D66A78C3B4}"/>
              </a:ext>
            </a:extLst>
          </p:cNvPr>
          <p:cNvSpPr txBox="1"/>
          <p:nvPr/>
        </p:nvSpPr>
        <p:spPr>
          <a:xfrm>
            <a:off x="67567" y="4889553"/>
            <a:ext cx="283457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sz="24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insulin sensitivity</a:t>
            </a:r>
            <a:endParaRPr sz="2400" b="1" dirty="0">
              <a:solidFill>
                <a:schemeClr val="accent1">
                  <a:lumMod val="50000"/>
                </a:schemeClr>
              </a:solidFill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23" name="Line 23">
            <a:extLst>
              <a:ext uri="{FF2B5EF4-FFF2-40B4-BE49-F238E27FC236}">
                <a16:creationId xmlns:a16="http://schemas.microsoft.com/office/drawing/2014/main" id="{5F42D733-8574-97F3-B787-D73C69931A05}"/>
              </a:ext>
            </a:extLst>
          </p:cNvPr>
          <p:cNvSpPr/>
          <p:nvPr/>
        </p:nvSpPr>
        <p:spPr>
          <a:xfrm flipV="1">
            <a:off x="179512" y="4948935"/>
            <a:ext cx="0" cy="3429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it-IT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624" name="Line 24">
            <a:extLst>
              <a:ext uri="{FF2B5EF4-FFF2-40B4-BE49-F238E27FC236}">
                <a16:creationId xmlns:a16="http://schemas.microsoft.com/office/drawing/2014/main" id="{0D7F9BB9-9B5A-481E-768B-FD25D2F87043}"/>
              </a:ext>
            </a:extLst>
          </p:cNvPr>
          <p:cNvSpPr/>
          <p:nvPr/>
        </p:nvSpPr>
        <p:spPr>
          <a:xfrm flipH="1" flipV="1">
            <a:off x="8366426" y="5745745"/>
            <a:ext cx="21998" cy="37256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it-IT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626" name="Text Box 22">
            <a:extLst>
              <a:ext uri="{FF2B5EF4-FFF2-40B4-BE49-F238E27FC236}">
                <a16:creationId xmlns:a16="http://schemas.microsoft.com/office/drawing/2014/main" id="{987FDCB4-DF82-8FBD-DD37-3DB4CE2015F7}"/>
              </a:ext>
            </a:extLst>
          </p:cNvPr>
          <p:cNvSpPr txBox="1"/>
          <p:nvPr/>
        </p:nvSpPr>
        <p:spPr>
          <a:xfrm>
            <a:off x="5991673" y="4825306"/>
            <a:ext cx="315232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sz="24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Quality of life</a:t>
            </a:r>
            <a:endParaRPr sz="2400" b="1" dirty="0">
              <a:solidFill>
                <a:schemeClr val="accent1">
                  <a:lumMod val="50000"/>
                </a:schemeClr>
              </a:solidFill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627" name="Line 23">
            <a:extLst>
              <a:ext uri="{FF2B5EF4-FFF2-40B4-BE49-F238E27FC236}">
                <a16:creationId xmlns:a16="http://schemas.microsoft.com/office/drawing/2014/main" id="{5E0BEE60-4B08-1DC6-8934-624FCDDF408E}"/>
              </a:ext>
            </a:extLst>
          </p:cNvPr>
          <p:cNvSpPr/>
          <p:nvPr/>
        </p:nvSpPr>
        <p:spPr>
          <a:xfrm flipV="1">
            <a:off x="8532440" y="4870859"/>
            <a:ext cx="0" cy="3429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it-IT" sz="240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97FE957A-6512-63D3-2C56-9F6E75086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635038"/>
            <a:ext cx="3750469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CD37F3B6-9AFF-CA5F-17A1-7FC9CB1D0FA3}"/>
              </a:ext>
            </a:extLst>
          </p:cNvPr>
          <p:cNvSpPr txBox="1"/>
          <p:nvPr/>
        </p:nvSpPr>
        <p:spPr>
          <a:xfrm>
            <a:off x="22883" y="927924"/>
            <a:ext cx="8850848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it-IT" sz="1800" b="1" i="1" dirty="0">
                <a:solidFill>
                  <a:srgbClr val="C00000"/>
                </a:solidFill>
              </a:rPr>
              <a:t>LOCALE </a:t>
            </a:r>
            <a:r>
              <a:rPr lang="it-IT" sz="1800" b="1" dirty="0">
                <a:solidFill>
                  <a:srgbClr val="C00000"/>
                </a:solidFill>
              </a:rPr>
              <a:t>    </a:t>
            </a:r>
            <a:r>
              <a:rPr lang="it-IT" sz="1500" dirty="0"/>
              <a:t>con effetti </a:t>
            </a:r>
            <a:r>
              <a:rPr lang="it-IT" sz="1500" dirty="0" err="1"/>
              <a:t>autocrini</a:t>
            </a:r>
            <a:r>
              <a:rPr lang="it-IT" sz="1500" dirty="0"/>
              <a:t> e paracrini </a:t>
            </a:r>
          </a:p>
          <a:p>
            <a:pPr algn="ctr" eaLnBrk="1" hangingPunct="1">
              <a:defRPr/>
            </a:pPr>
            <a:r>
              <a:rPr lang="en-US" sz="1500" dirty="0"/>
              <a:t>(Brain-derived Neurotrophic factor o BDNF,  IL-4, IL-6, IL-7,IL-15 </a:t>
            </a:r>
            <a:r>
              <a:rPr lang="en-US" sz="1500" dirty="0" err="1"/>
              <a:t>Miostatina</a:t>
            </a:r>
            <a:r>
              <a:rPr lang="en-US" sz="1500" dirty="0"/>
              <a:t>, </a:t>
            </a:r>
            <a:r>
              <a:rPr lang="en-US" sz="1500" dirty="0" err="1"/>
              <a:t>Leukaemia</a:t>
            </a:r>
            <a:r>
              <a:rPr lang="en-US" sz="1500" dirty="0"/>
              <a:t> Inhibitory Factor o LIF)</a:t>
            </a:r>
            <a:endParaRPr lang="it-IT" sz="1500" dirty="0"/>
          </a:p>
          <a:p>
            <a:pPr eaLnBrk="1" hangingPunct="1">
              <a:defRPr/>
            </a:pPr>
            <a:r>
              <a:rPr lang="it-IT" sz="1500" dirty="0">
                <a:cs typeface="Times New Roman"/>
              </a:rPr>
              <a:t>                                   → </a:t>
            </a:r>
            <a:r>
              <a:rPr lang="it-IT" sz="1500" b="1" dirty="0">
                <a:cs typeface="Arial" pitchFamily="34" charset="0"/>
              </a:rPr>
              <a:t>IPERTROFIA FIBRE MUSCOLARI</a:t>
            </a:r>
          </a:p>
          <a:p>
            <a:pPr eaLnBrk="1" hangingPunct="1">
              <a:defRPr/>
            </a:pPr>
            <a:r>
              <a:rPr lang="it-IT" sz="1500" b="1" dirty="0">
                <a:cs typeface="Arial" pitchFamily="34" charset="0"/>
              </a:rPr>
              <a:t>                                              </a:t>
            </a:r>
            <a:r>
              <a:rPr lang="it-IT" sz="1500" dirty="0">
                <a:cs typeface="Times New Roman"/>
              </a:rPr>
              <a:t>→ </a:t>
            </a:r>
            <a:r>
              <a:rPr lang="it-IT" sz="1500" b="1" dirty="0">
                <a:cs typeface="Arial" pitchFamily="34" charset="0"/>
              </a:rPr>
              <a:t>CAPTAZIONE DI GLUCOSIO</a:t>
            </a:r>
          </a:p>
          <a:p>
            <a:pPr eaLnBrk="1" hangingPunct="1">
              <a:defRPr/>
            </a:pPr>
            <a:r>
              <a:rPr lang="it-IT" sz="1500" b="1" dirty="0">
                <a:cs typeface="Arial" pitchFamily="34" charset="0"/>
              </a:rPr>
              <a:t>                                                         </a:t>
            </a:r>
            <a:r>
              <a:rPr lang="it-IT" sz="1500" dirty="0">
                <a:cs typeface="Times New Roman"/>
              </a:rPr>
              <a:t>→ </a:t>
            </a:r>
            <a:r>
              <a:rPr lang="it-IT" sz="1500" b="1" dirty="0">
                <a:cs typeface="Arial" pitchFamily="34" charset="0"/>
              </a:rPr>
              <a:t>OSSIDAZIONE ACIDI GRASSI</a:t>
            </a:r>
            <a:endParaRPr lang="it-IT" sz="1500" dirty="0"/>
          </a:p>
          <a:p>
            <a:pPr eaLnBrk="1" hangingPunct="1">
              <a:defRPr/>
            </a:pPr>
            <a:r>
              <a:rPr lang="it-IT" sz="1800" b="1" i="1" dirty="0">
                <a:solidFill>
                  <a:srgbClr val="C00000"/>
                </a:solidFill>
              </a:rPr>
              <a:t>   ENDOCRINA</a:t>
            </a:r>
            <a:r>
              <a:rPr lang="it-IT" sz="1800" b="1" dirty="0">
                <a:solidFill>
                  <a:srgbClr val="C00000"/>
                </a:solidFill>
              </a:rPr>
              <a:t> </a:t>
            </a:r>
            <a:r>
              <a:rPr lang="it-IT" sz="1500" dirty="0"/>
              <a:t>(</a:t>
            </a:r>
            <a:r>
              <a:rPr lang="en-US" sz="1500" dirty="0"/>
              <a:t>IL-6, </a:t>
            </a:r>
            <a:r>
              <a:rPr lang="en-US" sz="1500" b="1" dirty="0" err="1"/>
              <a:t>Irisina</a:t>
            </a:r>
            <a:r>
              <a:rPr lang="en-US" sz="1500" dirty="0"/>
              <a:t>, </a:t>
            </a:r>
            <a:r>
              <a:rPr lang="en-US" sz="1500" dirty="0" err="1"/>
              <a:t>Follistatin</a:t>
            </a:r>
            <a:r>
              <a:rPr lang="en-US" sz="1500" dirty="0"/>
              <a:t>-related Protein 1, IGF-1,Fibroblast Growth Factor- 21) </a:t>
            </a:r>
          </a:p>
          <a:p>
            <a:pPr>
              <a:defRPr/>
            </a:pPr>
            <a:r>
              <a:rPr lang="it-IT" sz="1500" b="1" dirty="0">
                <a:cs typeface="Times New Roman"/>
              </a:rPr>
              <a:t>→ </a:t>
            </a:r>
            <a:r>
              <a:rPr lang="it-IT" sz="1500" b="1" dirty="0">
                <a:cs typeface="Arial" pitchFamily="34" charset="0"/>
              </a:rPr>
              <a:t>Tessuto adiposo </a:t>
            </a:r>
          </a:p>
          <a:p>
            <a:pPr>
              <a:defRPr/>
            </a:pPr>
            <a:r>
              <a:rPr lang="it-IT" sz="1500" b="1" dirty="0">
                <a:cs typeface="Arial" pitchFamily="34" charset="0"/>
              </a:rPr>
              <a:t> → Fegato</a:t>
            </a:r>
          </a:p>
          <a:p>
            <a:pPr>
              <a:defRPr/>
            </a:pPr>
            <a:r>
              <a:rPr lang="it-IT" sz="1500" b="1" dirty="0">
                <a:cs typeface="Times New Roman"/>
              </a:rPr>
              <a:t>→</a:t>
            </a:r>
            <a:r>
              <a:rPr lang="it-IT" sz="1500" b="1" dirty="0">
                <a:cs typeface="Arial" pitchFamily="34" charset="0"/>
              </a:rPr>
              <a:t> Pancreas</a:t>
            </a:r>
          </a:p>
          <a:p>
            <a:pPr>
              <a:defRPr/>
            </a:pPr>
            <a:r>
              <a:rPr lang="it-IT" sz="1500" b="1" dirty="0">
                <a:cs typeface="Arial" pitchFamily="34" charset="0"/>
              </a:rPr>
              <a:t> </a:t>
            </a:r>
            <a:r>
              <a:rPr lang="it-IT" sz="1500" b="1" dirty="0">
                <a:cs typeface="Times New Roman"/>
              </a:rPr>
              <a:t>→</a:t>
            </a:r>
            <a:r>
              <a:rPr lang="it-IT" sz="1500" b="1" dirty="0">
                <a:cs typeface="Arial" pitchFamily="34" charset="0"/>
              </a:rPr>
              <a:t>  Endotelio</a:t>
            </a:r>
          </a:p>
          <a:p>
            <a:pPr>
              <a:defRPr/>
            </a:pPr>
            <a:r>
              <a:rPr lang="it-IT" sz="1500" b="1" dirty="0">
                <a:cs typeface="Arial" pitchFamily="34" charset="0"/>
              </a:rPr>
              <a:t>  </a:t>
            </a:r>
            <a:r>
              <a:rPr lang="it-IT" sz="1500" b="1" dirty="0">
                <a:cs typeface="Times New Roman"/>
              </a:rPr>
              <a:t>→</a:t>
            </a:r>
            <a:r>
              <a:rPr lang="it-IT" sz="1500" b="1" dirty="0">
                <a:cs typeface="Arial" pitchFamily="34" charset="0"/>
              </a:rPr>
              <a:t> Osso</a:t>
            </a:r>
            <a:endParaRPr lang="en-US" sz="1500" dirty="0"/>
          </a:p>
          <a:p>
            <a:pPr eaLnBrk="1" hangingPunct="1">
              <a:defRPr/>
            </a:pPr>
            <a:r>
              <a:rPr lang="en-US" sz="1500" dirty="0">
                <a:solidFill>
                  <a:srgbClr val="4BACC6">
                    <a:lumMod val="50000"/>
                  </a:srgbClr>
                </a:solidFill>
                <a:cs typeface="Times New Roman"/>
              </a:rPr>
              <a:t>                                         </a:t>
            </a:r>
            <a:endParaRPr lang="en-GB" dirty="0"/>
          </a:p>
        </p:txBody>
      </p:sp>
      <p:sp>
        <p:nvSpPr>
          <p:cNvPr id="11" name="Rettangolo 1">
            <a:extLst>
              <a:ext uri="{FF2B5EF4-FFF2-40B4-BE49-F238E27FC236}">
                <a16:creationId xmlns:a16="http://schemas.microsoft.com/office/drawing/2014/main" id="{959FFDE0-260E-890D-7D03-A312FD856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599066"/>
            <a:ext cx="666988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1500" dirty="0">
                <a:solidFill>
                  <a:srgbClr val="C00000"/>
                </a:solidFill>
                <a:latin typeface="+mn-lt"/>
              </a:rPr>
              <a:t>Tessuto muscolare come organo endocrino</a:t>
            </a:r>
          </a:p>
        </p:txBody>
      </p:sp>
      <p:pic>
        <p:nvPicPr>
          <p:cNvPr id="13" name="Picture 2" descr="https://encrypted-tbn1.gstatic.com/images?q=tbn:ANd9GcSEFBLg2f4uOazdJ68I9-ssMPnPutFxI7ZeNKRoZNpnHZN2KhT7">
            <a:extLst>
              <a:ext uri="{FF2B5EF4-FFF2-40B4-BE49-F238E27FC236}">
                <a16:creationId xmlns:a16="http://schemas.microsoft.com/office/drawing/2014/main" id="{ABA480A7-1A5D-A512-7153-D8D070825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8547">
            <a:off x="172998" y="654890"/>
            <a:ext cx="531595" cy="28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751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239591"/>
            <a:ext cx="6308783" cy="18614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520" y="2031212"/>
            <a:ext cx="9365140" cy="4371552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7812076" y="3354347"/>
            <a:ext cx="1567132" cy="86264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/>
          <p:cNvSpPr/>
          <p:nvPr/>
        </p:nvSpPr>
        <p:spPr>
          <a:xfrm>
            <a:off x="6228184" y="5085184"/>
            <a:ext cx="1207092" cy="86264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Oval 10">
            <a:extLst>
              <a:ext uri="{FF2B5EF4-FFF2-40B4-BE49-F238E27FC236}">
                <a16:creationId xmlns:a16="http://schemas.microsoft.com/office/drawing/2014/main" id="{71D81C30-C02F-9188-FCF2-CBF1A81D0488}"/>
              </a:ext>
            </a:extLst>
          </p:cNvPr>
          <p:cNvSpPr/>
          <p:nvPr/>
        </p:nvSpPr>
        <p:spPr>
          <a:xfrm>
            <a:off x="7964760" y="5310657"/>
            <a:ext cx="1567132" cy="86264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9967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" y="59291"/>
            <a:ext cx="8366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63769"/>
                </a:solidFill>
                <a:latin typeface="Aptos"/>
              </a:defRPr>
            </a:pPr>
            <a:r>
              <a:rPr lang="it-IT" sz="2400" b="1" dirty="0">
                <a:solidFill>
                  <a:srgbClr val="163769"/>
                </a:solidFill>
                <a:latin typeface="Aptos"/>
              </a:rPr>
              <a:t>L’esercizio può prevenire il weight </a:t>
            </a:r>
            <a:r>
              <a:rPr lang="it-IT" sz="2400" b="1" dirty="0" err="1">
                <a:solidFill>
                  <a:srgbClr val="163769"/>
                </a:solidFill>
                <a:latin typeface="Aptos"/>
              </a:rPr>
              <a:t>regain</a:t>
            </a:r>
            <a:r>
              <a:rPr lang="it-IT" sz="2400" b="1" dirty="0">
                <a:solidFill>
                  <a:srgbClr val="163769"/>
                </a:solidFill>
                <a:latin typeface="Aptos"/>
              </a:rPr>
              <a:t>? </a:t>
            </a:r>
            <a:endParaRPr sz="2025" dirty="0"/>
          </a:p>
        </p:txBody>
      </p:sp>
      <p:sp>
        <p:nvSpPr>
          <p:cNvPr id="6" name="TextBox 5"/>
          <p:cNvSpPr txBox="1"/>
          <p:nvPr/>
        </p:nvSpPr>
        <p:spPr>
          <a:xfrm>
            <a:off x="-108520" y="947591"/>
            <a:ext cx="778383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50" b="1">
                <a:solidFill>
                  <a:srgbClr val="163769"/>
                </a:solidFill>
                <a:latin typeface="Aptos"/>
              </a:defRPr>
            </a:pPr>
            <a:r>
              <a:rPr sz="1500" dirty="0">
                <a:latin typeface="Calibrri"/>
              </a:rPr>
              <a:t>Meta-</a:t>
            </a:r>
            <a:r>
              <a:rPr sz="1500" dirty="0" err="1">
                <a:latin typeface="Calibrri"/>
              </a:rPr>
              <a:t>analisi</a:t>
            </a:r>
            <a:r>
              <a:rPr sz="1500" dirty="0">
                <a:latin typeface="Calibrri"/>
              </a:rPr>
              <a:t>: 22 </a:t>
            </a:r>
            <a:r>
              <a:rPr sz="1500" dirty="0" err="1">
                <a:latin typeface="Calibrri"/>
              </a:rPr>
              <a:t>programmi</a:t>
            </a:r>
            <a:r>
              <a:rPr sz="1500" dirty="0">
                <a:latin typeface="Calibrri"/>
              </a:rPr>
              <a:t> di </a:t>
            </a:r>
            <a:r>
              <a:rPr sz="1500" dirty="0" err="1">
                <a:latin typeface="Calibrri"/>
              </a:rPr>
              <a:t>esercizio</a:t>
            </a:r>
            <a:r>
              <a:rPr sz="1500" dirty="0">
                <a:latin typeface="Calibrri"/>
              </a:rPr>
              <a:t>, 18 </a:t>
            </a:r>
            <a:r>
              <a:rPr sz="1500" dirty="0" err="1">
                <a:latin typeface="Calibrri"/>
              </a:rPr>
              <a:t>nel</a:t>
            </a:r>
            <a:r>
              <a:rPr sz="1500" dirty="0">
                <a:latin typeface="Calibrri"/>
              </a:rPr>
              <a:t> post-</a:t>
            </a:r>
            <a:r>
              <a:rPr sz="1500" dirty="0" err="1">
                <a:latin typeface="Calibrri"/>
              </a:rPr>
              <a:t>operatorio</a:t>
            </a:r>
            <a:r>
              <a:rPr sz="1500" dirty="0">
                <a:latin typeface="Calibrri"/>
              </a:rPr>
              <a:t> </a:t>
            </a:r>
            <a:r>
              <a:rPr sz="1500" dirty="0" err="1">
                <a:latin typeface="Calibrri"/>
              </a:rPr>
              <a:t>bariatrico</a:t>
            </a:r>
            <a:endParaRPr sz="1500" dirty="0">
              <a:latin typeface="Calibr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54532" y="1916831"/>
            <a:ext cx="21259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2D70B4"/>
                </a:solidFill>
                <a:latin typeface="Aptos"/>
              </a:defRPr>
            </a:pPr>
            <a:r>
              <a:rPr sz="1400" dirty="0"/>
              <a:t>−1,8 kg</a:t>
            </a:r>
            <a:r>
              <a:rPr lang="it-IT" sz="1400" dirty="0"/>
              <a:t> </a:t>
            </a:r>
            <a:r>
              <a:rPr lang="en-GB" sz="1400" dirty="0"/>
              <a:t>peso </a:t>
            </a:r>
            <a:r>
              <a:rPr lang="en-GB" sz="1400" dirty="0" err="1"/>
              <a:t>corporeo</a:t>
            </a:r>
            <a:br>
              <a:rPr lang="en-GB" sz="1400" dirty="0"/>
            </a:br>
            <a:endParaRPr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56251" y="3493457"/>
            <a:ext cx="140588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20" b="1">
                <a:solidFill>
                  <a:srgbClr val="2D3035"/>
                </a:solidFill>
                <a:latin typeface="Aptos"/>
              </a:defRPr>
            </a:pPr>
            <a:endParaRPr sz="1500" dirty="0"/>
          </a:p>
        </p:txBody>
      </p:sp>
      <p:sp>
        <p:nvSpPr>
          <p:cNvPr id="14" name="TextBox 13"/>
          <p:cNvSpPr txBox="1"/>
          <p:nvPr/>
        </p:nvSpPr>
        <p:spPr>
          <a:xfrm>
            <a:off x="4937761" y="3223655"/>
            <a:ext cx="140588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1E9196"/>
                </a:solidFill>
                <a:latin typeface="Aptos"/>
              </a:defRPr>
            </a:pPr>
            <a:r>
              <a:rPr sz="1500" dirty="0"/>
              <a:t>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4067" y="3104725"/>
            <a:ext cx="31312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20" b="1">
                <a:solidFill>
                  <a:srgbClr val="2D3035"/>
                </a:solidFill>
                <a:latin typeface="Aptos"/>
              </a:defRPr>
            </a:pPr>
            <a:r>
              <a:rPr lang="en-GB" sz="1400" dirty="0"/>
              <a:t>F</a:t>
            </a:r>
            <a:r>
              <a:rPr sz="1400" dirty="0" err="1"/>
              <a:t>itnes</a:t>
            </a:r>
            <a:r>
              <a:rPr lang="it-IT" sz="1400" dirty="0"/>
              <a:t>s</a:t>
            </a:r>
          </a:p>
          <a:p>
            <a:pPr algn="ctr">
              <a:defRPr sz="1220" b="1">
                <a:solidFill>
                  <a:srgbClr val="2D3035"/>
                </a:solidFill>
                <a:latin typeface="Aptos"/>
              </a:defRPr>
            </a:pPr>
            <a:r>
              <a:rPr lang="it-IT" sz="1400" dirty="0"/>
              <a:t> card</a:t>
            </a:r>
            <a:r>
              <a:rPr sz="1400" dirty="0" err="1"/>
              <a:t>iorespiratoria</a:t>
            </a:r>
            <a:endParaRPr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428625" y="6536116"/>
            <a:ext cx="83667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40" b="0">
                <a:solidFill>
                  <a:srgbClr val="696E76"/>
                </a:solidFill>
                <a:latin typeface="Aptos"/>
              </a:defRPr>
            </a:pPr>
            <a:r>
              <a:rPr sz="1000" dirty="0" err="1">
                <a:latin typeface="Caibri"/>
              </a:rPr>
              <a:t>Bellicha</a:t>
            </a:r>
            <a:r>
              <a:rPr sz="1000" dirty="0">
                <a:latin typeface="Caibri"/>
              </a:rPr>
              <a:t> A et al. </a:t>
            </a:r>
            <a:r>
              <a:rPr sz="1000" dirty="0" err="1">
                <a:latin typeface="Caibri"/>
              </a:rPr>
              <a:t>Obes</a:t>
            </a:r>
            <a:r>
              <a:rPr sz="1000" dirty="0">
                <a:latin typeface="Caibri"/>
              </a:rPr>
              <a:t> Rev. 2021;22(S4):e13296.  |  </a:t>
            </a:r>
            <a:r>
              <a:rPr sz="1000" dirty="0" err="1">
                <a:latin typeface="Caibri"/>
              </a:rPr>
              <a:t>Busetto</a:t>
            </a:r>
            <a:r>
              <a:rPr sz="1000" dirty="0">
                <a:latin typeface="Caibri"/>
              </a:rPr>
              <a:t> L et al. </a:t>
            </a:r>
            <a:r>
              <a:rPr sz="1000" dirty="0" err="1">
                <a:latin typeface="Caibri"/>
              </a:rPr>
              <a:t>Eur</a:t>
            </a:r>
            <a:r>
              <a:rPr sz="1000" dirty="0">
                <a:latin typeface="Caibri"/>
              </a:rPr>
              <a:t> J Intern Med. 2021;93:3–7.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FFA452AB-730E-0636-C9A0-2F235F183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88" y="1340768"/>
            <a:ext cx="7024228" cy="360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16132" y="2840091"/>
            <a:ext cx="22071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20" b="1">
                <a:solidFill>
                  <a:srgbClr val="2D3035"/>
                </a:solidFill>
                <a:latin typeface="Aptos"/>
              </a:defRPr>
            </a:pPr>
            <a:r>
              <a:rPr lang="en-GB" sz="1400" dirty="0">
                <a:latin typeface="Calibrri"/>
              </a:rPr>
              <a:t>F</a:t>
            </a:r>
            <a:r>
              <a:rPr sz="1400" dirty="0" err="1">
                <a:latin typeface="Calibrri"/>
              </a:rPr>
              <a:t>orza</a:t>
            </a:r>
            <a:r>
              <a:rPr lang="it-IT" sz="1400" dirty="0">
                <a:latin typeface="Calibrri"/>
              </a:rPr>
              <a:t> </a:t>
            </a:r>
            <a:r>
              <a:rPr sz="1400" dirty="0" err="1">
                <a:latin typeface="Calibrri"/>
              </a:rPr>
              <a:t>muscolare</a:t>
            </a:r>
            <a:endParaRPr sz="1400" dirty="0">
              <a:latin typeface="Calibr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64293" y="2250673"/>
            <a:ext cx="14058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20" b="1">
                <a:solidFill>
                  <a:srgbClr val="2D3035"/>
                </a:solidFill>
                <a:latin typeface="Aptos"/>
              </a:defRPr>
            </a:pPr>
            <a:r>
              <a:rPr sz="1400" dirty="0" err="1"/>
              <a:t>massa</a:t>
            </a:r>
            <a:r>
              <a:rPr sz="1400" dirty="0"/>
              <a:t> </a:t>
            </a:r>
            <a:r>
              <a:rPr sz="1400" dirty="0" err="1"/>
              <a:t>grassa</a:t>
            </a:r>
            <a:endParaRPr sz="1400" dirty="0"/>
          </a:p>
        </p:txBody>
      </p:sp>
      <p:sp>
        <p:nvSpPr>
          <p:cNvPr id="26" name="Freccia in su 25">
            <a:extLst>
              <a:ext uri="{FF2B5EF4-FFF2-40B4-BE49-F238E27FC236}">
                <a16:creationId xmlns:a16="http://schemas.microsoft.com/office/drawing/2014/main" id="{21FAA022-A64D-69B3-DB0F-AF807D2C52CB}"/>
              </a:ext>
            </a:extLst>
          </p:cNvPr>
          <p:cNvSpPr/>
          <p:nvPr/>
        </p:nvSpPr>
        <p:spPr>
          <a:xfrm rot="10800000">
            <a:off x="6967688" y="2358489"/>
            <a:ext cx="196600" cy="18632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ccia in su 27">
            <a:extLst>
              <a:ext uri="{FF2B5EF4-FFF2-40B4-BE49-F238E27FC236}">
                <a16:creationId xmlns:a16="http://schemas.microsoft.com/office/drawing/2014/main" id="{50D4A68F-98EA-55D8-E291-B76F34778EEB}"/>
              </a:ext>
            </a:extLst>
          </p:cNvPr>
          <p:cNvSpPr/>
          <p:nvPr/>
        </p:nvSpPr>
        <p:spPr>
          <a:xfrm>
            <a:off x="6967688" y="2888138"/>
            <a:ext cx="196600" cy="18632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ccia in su 29">
            <a:extLst>
              <a:ext uri="{FF2B5EF4-FFF2-40B4-BE49-F238E27FC236}">
                <a16:creationId xmlns:a16="http://schemas.microsoft.com/office/drawing/2014/main" id="{D592892F-2324-5AC2-DD2D-2667F4124556}"/>
              </a:ext>
            </a:extLst>
          </p:cNvPr>
          <p:cNvSpPr/>
          <p:nvPr/>
        </p:nvSpPr>
        <p:spPr>
          <a:xfrm>
            <a:off x="6967688" y="3204127"/>
            <a:ext cx="196600" cy="18632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4CC883B-4B33-061F-1CA2-09EA0D731A42}"/>
              </a:ext>
            </a:extLst>
          </p:cNvPr>
          <p:cNvSpPr txBox="1"/>
          <p:nvPr/>
        </p:nvSpPr>
        <p:spPr>
          <a:xfrm>
            <a:off x="1659242" y="5552789"/>
            <a:ext cx="55050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/>
              <a:t>Mantenimento</a:t>
            </a:r>
            <a:r>
              <a:rPr lang="en-GB" b="1" dirty="0"/>
              <a:t> del peso </a:t>
            </a:r>
            <a:r>
              <a:rPr lang="en-GB" b="1" dirty="0" err="1"/>
              <a:t>nel</a:t>
            </a:r>
            <a:r>
              <a:rPr lang="en-GB" b="1" dirty="0"/>
              <a:t> follow-up</a:t>
            </a:r>
            <a:br>
              <a:rPr lang="en-GB" dirty="0"/>
            </a:br>
            <a:r>
              <a:rPr lang="en-GB" b="1" dirty="0"/>
              <a:t>2 </a:t>
            </a:r>
            <a:r>
              <a:rPr lang="en-GB" b="1" dirty="0" err="1"/>
              <a:t>studi</a:t>
            </a:r>
            <a:r>
              <a:rPr lang="en-GB" b="1" dirty="0"/>
              <a:t> ( follow up 3 e 12 </a:t>
            </a:r>
            <a:r>
              <a:rPr lang="en-GB" b="1" dirty="0" err="1"/>
              <a:t>mesi</a:t>
            </a:r>
            <a:r>
              <a:rPr lang="en-GB" b="1" dirty="0"/>
              <a:t>): −4,7 kg vs </a:t>
            </a:r>
            <a:r>
              <a:rPr lang="en-GB" b="1" dirty="0" err="1"/>
              <a:t>controlli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D558C-F3E0-2B79-E715-1D64457BA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9B84B6B5-621C-B619-377F-16AEC30D2C8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61764" y="0"/>
            <a:ext cx="8820472" cy="727075"/>
          </a:xfrm>
        </p:spPr>
        <p:txBody>
          <a:bodyPr vert="horz" wrap="square" lIns="68580" tIns="34290" rIns="68580" bIns="34290" rtlCol="0" anchor="ctr" anchorCtr="0">
            <a:normAutofit/>
          </a:bodyPr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/>
            <a:r>
              <a:rPr sz="2400" b="1" dirty="0">
                <a:solidFill>
                  <a:srgbClr val="163769"/>
                </a:solidFill>
                <a:latin typeface="Aptos"/>
                <a:ea typeface="+mn-ea"/>
                <a:cs typeface="+mn-cs"/>
              </a:rPr>
              <a:t>Tutti </a:t>
            </a:r>
            <a:r>
              <a:rPr sz="2400" b="1" dirty="0" err="1">
                <a:solidFill>
                  <a:srgbClr val="163769"/>
                </a:solidFill>
                <a:latin typeface="Aptos"/>
                <a:ea typeface="+mn-ea"/>
                <a:cs typeface="+mn-cs"/>
              </a:rPr>
              <a:t>i</a:t>
            </a:r>
            <a:r>
              <a:rPr sz="2400" b="1" dirty="0">
                <a:solidFill>
                  <a:srgbClr val="163769"/>
                </a:solidFill>
                <a:latin typeface="Aptos"/>
                <a:ea typeface="+mn-ea"/>
                <a:cs typeface="+mn-cs"/>
              </a:rPr>
              <a:t> soggetti </a:t>
            </a:r>
            <a:r>
              <a:rPr lang="it-IT" sz="2400" b="1" dirty="0">
                <a:solidFill>
                  <a:srgbClr val="163769"/>
                </a:solidFill>
                <a:latin typeface="Aptos"/>
                <a:ea typeface="+mn-ea"/>
                <a:cs typeface="+mn-cs"/>
              </a:rPr>
              <a:t>con </a:t>
            </a:r>
            <a:r>
              <a:rPr sz="2400" b="1" dirty="0">
                <a:solidFill>
                  <a:srgbClr val="163769"/>
                </a:solidFill>
                <a:latin typeface="Aptos"/>
                <a:ea typeface="+mn-ea"/>
                <a:cs typeface="+mn-cs"/>
              </a:rPr>
              <a:t>obesi</a:t>
            </a:r>
            <a:r>
              <a:rPr lang="it-IT" sz="2400" b="1" dirty="0" err="1">
                <a:solidFill>
                  <a:srgbClr val="163769"/>
                </a:solidFill>
                <a:latin typeface="Aptos"/>
                <a:ea typeface="+mn-ea"/>
                <a:cs typeface="+mn-cs"/>
              </a:rPr>
              <a:t>tà</a:t>
            </a:r>
            <a:r>
              <a:rPr sz="2400" b="1" dirty="0">
                <a:solidFill>
                  <a:srgbClr val="163769"/>
                </a:solidFill>
                <a:latin typeface="Aptos"/>
                <a:ea typeface="+mn-ea"/>
                <a:cs typeface="+mn-cs"/>
              </a:rPr>
              <a:t> </a:t>
            </a:r>
            <a:r>
              <a:rPr sz="2400" b="1" dirty="0" err="1">
                <a:solidFill>
                  <a:srgbClr val="163769"/>
                </a:solidFill>
                <a:latin typeface="Aptos"/>
                <a:ea typeface="+mn-ea"/>
                <a:cs typeface="+mn-cs"/>
              </a:rPr>
              <a:t>possono</a:t>
            </a:r>
            <a:r>
              <a:rPr sz="2400" b="1" dirty="0">
                <a:solidFill>
                  <a:srgbClr val="163769"/>
                </a:solidFill>
                <a:latin typeface="Aptos"/>
                <a:ea typeface="+mn-ea"/>
                <a:cs typeface="+mn-cs"/>
              </a:rPr>
              <a:t> fare attività fisica?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3E7F9C8E-CAD8-8CA3-0685-3F611190A325}"/>
              </a:ext>
            </a:extLst>
          </p:cNvPr>
          <p:cNvSpPr/>
          <p:nvPr/>
        </p:nvSpPr>
        <p:spPr>
          <a:xfrm>
            <a:off x="161764" y="602695"/>
            <a:ext cx="6172200" cy="1666399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sz="2200" u="sng" dirty="0">
                <a:cs typeface="Times New Roman" pitchFamily="18" charset="0"/>
              </a:rPr>
              <a:t>Si</a:t>
            </a:r>
            <a:r>
              <a:rPr sz="2200" dirty="0">
                <a:cs typeface="Times New Roman" panose="02020603050405020304" pitchFamily="18" charset="0"/>
              </a:rPr>
              <a:t>, ma questo dipende da: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sz="2200" dirty="0">
                <a:cs typeface="Times New Roman" panose="02020603050405020304" pitchFamily="18" charset="0"/>
              </a:rPr>
              <a:t> </a:t>
            </a:r>
            <a:r>
              <a:rPr sz="2200" b="1" dirty="0">
                <a:cs typeface="Times New Roman" panose="02020603050405020304" pitchFamily="18" charset="0"/>
              </a:rPr>
              <a:t>Volontà e tipo di vita del paziente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sz="2200" b="1" dirty="0">
                <a:cs typeface="Times New Roman" panose="02020603050405020304" pitchFamily="18" charset="0"/>
              </a:rPr>
              <a:t> Condizioni cliniche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sz="2200" b="1" dirty="0">
                <a:cs typeface="Times New Roman" panose="02020603050405020304" pitchFamily="18" charset="0"/>
              </a:rPr>
              <a:t> Condizioni osteo-articolari</a:t>
            </a:r>
          </a:p>
          <a:p>
            <a:pPr>
              <a:spcBef>
                <a:spcPct val="20000"/>
              </a:spcBef>
            </a:pPr>
            <a:endParaRPr sz="2200" dirty="0"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endParaRPr sz="2200" dirty="0">
              <a:ea typeface="Arial" panose="020B0604020202020204" pitchFamily="34" charset="0"/>
              <a:cs typeface="Times New Roman" pitchFamily="18" charset="0"/>
            </a:endParaRPr>
          </a:p>
        </p:txBody>
      </p:sp>
      <p:pic>
        <p:nvPicPr>
          <p:cNvPr id="30724" name="Picture 4" descr="punto-di-domanda">
            <a:extLst>
              <a:ext uri="{FF2B5EF4-FFF2-40B4-BE49-F238E27FC236}">
                <a16:creationId xmlns:a16="http://schemas.microsoft.com/office/drawing/2014/main" id="{DC79696C-D3B1-9D30-DF7F-9122A936F4F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727075"/>
            <a:ext cx="854685" cy="8546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 Box 1">
            <a:extLst>
              <a:ext uri="{FF2B5EF4-FFF2-40B4-BE49-F238E27FC236}">
                <a16:creationId xmlns:a16="http://schemas.microsoft.com/office/drawing/2014/main" id="{7D4581E0-23FC-3325-8CF3-CDD89ACC8355}"/>
              </a:ext>
            </a:extLst>
          </p:cNvPr>
          <p:cNvSpPr txBox="1"/>
          <p:nvPr/>
        </p:nvSpPr>
        <p:spPr>
          <a:xfrm>
            <a:off x="164601" y="2420888"/>
            <a:ext cx="7794612" cy="327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sz="2200" dirty="0">
                <a:cs typeface="Times New Roman" panose="02020603050405020304" pitchFamily="18" charset="0"/>
                <a:sym typeface="+mn-ea"/>
              </a:rPr>
              <a:t>Esercizio fisico individualizzato e/o controllato, </a:t>
            </a:r>
            <a:endParaRPr sz="2200" dirty="0"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sz="2200" dirty="0">
                <a:cs typeface="Times New Roman" panose="02020603050405020304" pitchFamily="18" charset="0"/>
                <a:sym typeface="+mn-ea"/>
              </a:rPr>
              <a:t>(tipo ed entità/durata) alle </a:t>
            </a:r>
            <a:r>
              <a:rPr lang="it-IT" sz="2200" dirty="0">
                <a:cs typeface="Times New Roman" panose="02020603050405020304" pitchFamily="18" charset="0"/>
                <a:sym typeface="+mn-ea"/>
              </a:rPr>
              <a:t>v</a:t>
            </a:r>
            <a:r>
              <a:rPr sz="2200" dirty="0" err="1">
                <a:cs typeface="Times New Roman" panose="02020603050405020304" pitchFamily="18" charset="0"/>
                <a:sym typeface="+mn-ea"/>
              </a:rPr>
              <a:t>arie</a:t>
            </a:r>
            <a:r>
              <a:rPr sz="2200" dirty="0">
                <a:cs typeface="Times New Roman" panose="02020603050405020304" pitchFamily="18" charset="0"/>
                <a:sym typeface="+mn-ea"/>
              </a:rPr>
              <a:t> età nei pazienti con: </a:t>
            </a:r>
            <a:endParaRPr sz="2200" dirty="0"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sz="2200" dirty="0">
                <a:cs typeface="Times New Roman" panose="02020603050405020304" pitchFamily="18" charset="0"/>
                <a:sym typeface="+mn-ea"/>
              </a:rPr>
              <a:t> cardiopatia ischemica</a:t>
            </a:r>
            <a:endParaRPr sz="2200" dirty="0"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sz="2200" dirty="0">
                <a:cs typeface="Times New Roman" panose="02020603050405020304" pitchFamily="18" charset="0"/>
                <a:sym typeface="+mn-ea"/>
              </a:rPr>
              <a:t> scompenso cardiaco</a:t>
            </a:r>
            <a:endParaRPr sz="2200" dirty="0"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sz="2200" dirty="0">
                <a:cs typeface="Times New Roman" panose="02020603050405020304" pitchFamily="18" charset="0"/>
                <a:sym typeface="+mn-ea"/>
              </a:rPr>
              <a:t> arteriopatia obliterante degli arti inferiori </a:t>
            </a:r>
            <a:endParaRPr sz="2200" dirty="0"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sz="2200" dirty="0">
                <a:cs typeface="Times New Roman" panose="02020603050405020304" pitchFamily="18" charset="0"/>
                <a:sym typeface="+mn-ea"/>
              </a:rPr>
              <a:t> aneurisma aorta addominale</a:t>
            </a:r>
            <a:endParaRPr sz="2200" dirty="0"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sz="2200" dirty="0">
                <a:cs typeface="Times New Roman" panose="02020603050405020304" pitchFamily="18" charset="0"/>
                <a:sym typeface="+mn-ea"/>
              </a:rPr>
              <a:t> cerebropatia vascolare </a:t>
            </a:r>
            <a:endParaRPr sz="2200" dirty="0"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sz="2200" dirty="0">
                <a:cs typeface="Times New Roman" panose="02020603050405020304" pitchFamily="18" charset="0"/>
                <a:sym typeface="+mn-ea"/>
              </a:rPr>
              <a:t> Insufficienza renale cronica</a:t>
            </a:r>
            <a:endParaRPr lang="en-US" sz="2200" dirty="0">
              <a:cs typeface="Times New Roman" panose="02020603050405020304" pitchFamily="18" charset="0"/>
            </a:endParaRP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FD9B469A-C1A9-E87A-3D92-1D16981164E6}"/>
              </a:ext>
            </a:extLst>
          </p:cNvPr>
          <p:cNvSpPr txBox="1"/>
          <p:nvPr/>
        </p:nvSpPr>
        <p:spPr>
          <a:xfrm>
            <a:off x="-108520" y="5899919"/>
            <a:ext cx="882047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50" b="1">
                <a:solidFill>
                  <a:srgbClr val="508448"/>
                </a:solidFill>
                <a:latin typeface="Aptos"/>
              </a:defRPr>
            </a:pPr>
            <a:r>
              <a:rPr lang="en-GB" sz="22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L'esercizio</a:t>
            </a:r>
            <a:r>
              <a:rPr lang="en-GB" sz="22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deve</a:t>
            </a:r>
            <a:r>
              <a:rPr lang="en-GB" sz="22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essere</a:t>
            </a:r>
            <a:r>
              <a:rPr lang="en-GB" sz="22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prescritto</a:t>
            </a:r>
            <a:r>
              <a:rPr lang="en-GB" sz="2200" dirty="0">
                <a:solidFill>
                  <a:srgbClr val="C00000"/>
                </a:solidFill>
                <a:cs typeface="Times New Roman" panose="02020603050405020304" pitchFamily="18" charset="0"/>
              </a:rPr>
              <a:t> e </a:t>
            </a:r>
            <a:r>
              <a:rPr lang="en-GB" sz="22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individualizzato</a:t>
            </a:r>
            <a:r>
              <a:rPr lang="en-GB" sz="2200" dirty="0">
                <a:solidFill>
                  <a:srgbClr val="C00000"/>
                </a:solidFill>
                <a:cs typeface="Times New Roman" panose="02020603050405020304" pitchFamily="18" charset="0"/>
              </a:rPr>
              <a:t>.</a:t>
            </a:r>
          </a:p>
          <a:p>
            <a:pPr algn="ctr">
              <a:defRPr sz="1450" b="1">
                <a:solidFill>
                  <a:srgbClr val="508448"/>
                </a:solidFill>
                <a:latin typeface="Aptos"/>
              </a:defRPr>
            </a:pPr>
            <a:r>
              <a:rPr sz="2200" dirty="0">
                <a:solidFill>
                  <a:srgbClr val="C00000"/>
                </a:solidFill>
                <a:cs typeface="Times New Roman" panose="02020603050405020304" pitchFamily="18" charset="0"/>
              </a:rPr>
              <a:t>La </a:t>
            </a:r>
            <a:r>
              <a:rPr sz="22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sostenibilità</a:t>
            </a:r>
            <a:r>
              <a:rPr sz="22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nel</a:t>
            </a:r>
            <a:r>
              <a:rPr sz="22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lungo</a:t>
            </a:r>
            <a:r>
              <a:rPr sz="22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termine</a:t>
            </a:r>
            <a:r>
              <a:rPr sz="2200" dirty="0">
                <a:solidFill>
                  <a:srgbClr val="C00000"/>
                </a:solidFill>
                <a:cs typeface="Times New Roman" panose="02020603050405020304" pitchFamily="18" charset="0"/>
              </a:rPr>
              <a:t> è </a:t>
            </a:r>
            <a:r>
              <a:rPr sz="22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parte</a:t>
            </a:r>
            <a:r>
              <a:rPr sz="22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dell’efficacia</a:t>
            </a:r>
            <a:r>
              <a:rPr sz="2200" dirty="0">
                <a:solidFill>
                  <a:srgbClr val="C00000"/>
                </a:solidFill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4604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/>
          <p:nvPr/>
        </p:nvSpPr>
        <p:spPr>
          <a:xfrm>
            <a:off x="251520" y="-147567"/>
            <a:ext cx="8496944" cy="552231"/>
          </a:xfrm>
          <a:prstGeom prst="rect">
            <a:avLst/>
          </a:prstGeom>
        </p:spPr>
        <p:txBody>
          <a:bodyPr vert="horz" lIns="51435" tIns="25718" rIns="51435" bIns="25718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b="1" dirty="0">
                <a:solidFill>
                  <a:srgbClr val="163769"/>
                </a:solidFill>
                <a:latin typeface="Aptos"/>
                <a:ea typeface="+mn-ea"/>
                <a:cs typeface="+mn-cs"/>
              </a:rPr>
              <a:t>Come valutare il paziente prima di prescrivere esercizio?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93806" y="548680"/>
            <a:ext cx="97210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735" indent="-160735">
              <a:buFont typeface="Wingdings" panose="05000000000000000000" pitchFamily="2" charset="2"/>
              <a:buChar char="Ø"/>
            </a:pPr>
            <a:r>
              <a:rPr lang="it-IT" sz="2200" dirty="0">
                <a:cs typeface="Times New Roman" panose="02020603050405020304" pitchFamily="18" charset="0"/>
              </a:rPr>
              <a:t>La persona con sovrappeso ed </a:t>
            </a:r>
            <a:r>
              <a:rPr lang="it-IT" sz="2200" dirty="0" err="1">
                <a:cs typeface="Times New Roman" panose="02020603050405020304" pitchFamily="18" charset="0"/>
              </a:rPr>
              <a:t>obesità</a:t>
            </a:r>
            <a:r>
              <a:rPr lang="it-IT" sz="2200" dirty="0">
                <a:cs typeface="Times New Roman" panose="02020603050405020304" pitchFamily="18" charset="0"/>
              </a:rPr>
              <a:t> richiede un’attenta valutazione “</a:t>
            </a:r>
            <a:r>
              <a:rPr lang="it-IT" sz="2200" dirty="0" err="1">
                <a:cs typeface="Times New Roman" panose="02020603050405020304" pitchFamily="18" charset="0"/>
              </a:rPr>
              <a:t>cardiopneumologica</a:t>
            </a:r>
            <a:r>
              <a:rPr lang="it-IT" sz="2200" dirty="0">
                <a:cs typeface="Times New Roman" panose="02020603050405020304" pitchFamily="18" charset="0"/>
              </a:rPr>
              <a:t>” e “ortopedica” prima e durante l’esecuzione del programma di esercizio fisico</a:t>
            </a:r>
          </a:p>
          <a:p>
            <a:endParaRPr lang="it-IT" sz="2200" dirty="0">
              <a:cs typeface="Times New Roman" panose="02020603050405020304" pitchFamily="18" charset="0"/>
            </a:endParaRPr>
          </a:p>
          <a:p>
            <a:pPr marL="160735" indent="-160735">
              <a:buFont typeface="Wingdings" panose="05000000000000000000" pitchFamily="2" charset="2"/>
              <a:buChar char="Ø"/>
              <a:defRPr/>
            </a:pPr>
            <a:r>
              <a:rPr lang="it-IT" sz="2200" dirty="0">
                <a:cs typeface="Times New Roman" panose="02020603050405020304" pitchFamily="18" charset="0"/>
              </a:rPr>
              <a:t>Se il trattamento non è individualizzato, rischia di fallire!</a:t>
            </a:r>
          </a:p>
          <a:p>
            <a:pPr>
              <a:defRPr/>
            </a:pPr>
            <a:endParaRPr lang="it-IT" sz="2200" dirty="0">
              <a:cs typeface="Times New Roman" panose="02020603050405020304" pitchFamily="18" charset="0"/>
            </a:endParaRPr>
          </a:p>
          <a:p>
            <a:pPr marL="160735" indent="-160735">
              <a:buFont typeface="Wingdings" panose="05000000000000000000" pitchFamily="2" charset="2"/>
              <a:buChar char="Ø"/>
              <a:defRPr/>
            </a:pPr>
            <a:r>
              <a:rPr lang="it-IT" sz="2200" dirty="0">
                <a:cs typeface="Times New Roman" panose="02020603050405020304" pitchFamily="18" charset="0"/>
              </a:rPr>
              <a:t>Determinazione degli </a:t>
            </a:r>
            <a:r>
              <a:rPr lang="it-IT" sz="2200" dirty="0" err="1">
                <a:cs typeface="Times New Roman" panose="02020603050405020304" pitchFamily="18" charset="0"/>
              </a:rPr>
              <a:t>outcome</a:t>
            </a:r>
            <a:endParaRPr lang="it-IT" sz="2200" dirty="0">
              <a:cs typeface="Times New Roman" panose="02020603050405020304" pitchFamily="18" charset="0"/>
            </a:endParaRPr>
          </a:p>
          <a:p>
            <a:pPr>
              <a:defRPr/>
            </a:pPr>
            <a:endParaRPr lang="it-IT" sz="2200" dirty="0">
              <a:cs typeface="Times New Roman" panose="02020603050405020304" pitchFamily="18" charset="0"/>
            </a:endParaRPr>
          </a:p>
          <a:p>
            <a:pPr marL="160735" indent="-160735">
              <a:buFont typeface="Wingdings" panose="05000000000000000000" pitchFamily="2" charset="2"/>
              <a:buChar char="Ø"/>
              <a:defRPr/>
            </a:pPr>
            <a:r>
              <a:rPr lang="it-IT" sz="2200" dirty="0">
                <a:cs typeface="Times New Roman" panose="02020603050405020304" pitchFamily="18" charset="0"/>
              </a:rPr>
              <a:t>Follow-up a medio-lungo termine</a:t>
            </a:r>
          </a:p>
        </p:txBody>
      </p:sp>
      <p:sp>
        <p:nvSpPr>
          <p:cNvPr id="4" name="Ovale 3"/>
          <p:cNvSpPr/>
          <p:nvPr/>
        </p:nvSpPr>
        <p:spPr>
          <a:xfrm>
            <a:off x="3203848" y="4615899"/>
            <a:ext cx="2160239" cy="138110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VALUTAZIONE</a:t>
            </a:r>
          </a:p>
        </p:txBody>
      </p:sp>
      <p:sp>
        <p:nvSpPr>
          <p:cNvPr id="5" name="Ovale 4"/>
          <p:cNvSpPr/>
          <p:nvPr/>
        </p:nvSpPr>
        <p:spPr>
          <a:xfrm>
            <a:off x="681438" y="4725145"/>
            <a:ext cx="2706797" cy="11500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 FUNZIONE/FORZA MUSCOLARE</a:t>
            </a:r>
          </a:p>
        </p:txBody>
      </p:sp>
      <p:sp>
        <p:nvSpPr>
          <p:cNvPr id="6" name="Ovale 5"/>
          <p:cNvSpPr/>
          <p:nvPr/>
        </p:nvSpPr>
        <p:spPr>
          <a:xfrm>
            <a:off x="2015298" y="5432269"/>
            <a:ext cx="2425086" cy="13811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QUESTIONARIO SULLA QUALITÀ DI VITA</a:t>
            </a:r>
          </a:p>
        </p:txBody>
      </p:sp>
      <p:sp>
        <p:nvSpPr>
          <p:cNvPr id="7" name="Ovale 6"/>
          <p:cNvSpPr/>
          <p:nvPr/>
        </p:nvSpPr>
        <p:spPr>
          <a:xfrm>
            <a:off x="4236818" y="5470004"/>
            <a:ext cx="2952524" cy="1349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TEST DA SFORZO CARDIOPOLMONARE</a:t>
            </a:r>
          </a:p>
        </p:txBody>
      </p:sp>
      <p:sp>
        <p:nvSpPr>
          <p:cNvPr id="8" name="Ovale 7"/>
          <p:cNvSpPr/>
          <p:nvPr/>
        </p:nvSpPr>
        <p:spPr>
          <a:xfrm>
            <a:off x="3546209" y="3906137"/>
            <a:ext cx="1944216" cy="10428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STEP UP TEST</a:t>
            </a:r>
            <a:endParaRPr lang="it-IT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Ovale 8"/>
          <p:cNvSpPr/>
          <p:nvPr/>
        </p:nvSpPr>
        <p:spPr>
          <a:xfrm>
            <a:off x="5154345" y="4722549"/>
            <a:ext cx="2225967" cy="10107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POSTURA</a:t>
            </a:r>
          </a:p>
        </p:txBody>
      </p:sp>
      <p:sp>
        <p:nvSpPr>
          <p:cNvPr id="10" name="Ovale 9"/>
          <p:cNvSpPr/>
          <p:nvPr/>
        </p:nvSpPr>
        <p:spPr>
          <a:xfrm>
            <a:off x="5218678" y="3918036"/>
            <a:ext cx="2809705" cy="10107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CHAIR SIT TO STAND TEST</a:t>
            </a:r>
            <a:endParaRPr lang="it-IT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Ovale 10"/>
          <p:cNvSpPr/>
          <p:nvPr/>
        </p:nvSpPr>
        <p:spPr>
          <a:xfrm>
            <a:off x="1904180" y="3821608"/>
            <a:ext cx="1944216" cy="10428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TIME UP&amp;GO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082F647-E97D-4E76-EA9A-0847E6B1D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04" y="1052736"/>
            <a:ext cx="7722591" cy="295232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EDC4CCA-FDD3-5644-5194-6CBC3859C2B5}"/>
              </a:ext>
            </a:extLst>
          </p:cNvPr>
          <p:cNvSpPr txBox="1"/>
          <p:nvPr/>
        </p:nvSpPr>
        <p:spPr>
          <a:xfrm>
            <a:off x="107504" y="94494"/>
            <a:ext cx="5112568" cy="611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 less and move more for cardiovascular health: emerging insights and opportunities</a:t>
            </a:r>
            <a:endParaRPr lang="it-IT" sz="168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C10B9E1-6560-C5F0-CDD4-8C049006CB85}"/>
              </a:ext>
            </a:extLst>
          </p:cNvPr>
          <p:cNvSpPr txBox="1"/>
          <p:nvPr/>
        </p:nvSpPr>
        <p:spPr>
          <a:xfrm>
            <a:off x="5937811" y="6543859"/>
            <a:ext cx="3681409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Dunstan DW et al. </a:t>
            </a:r>
            <a:r>
              <a:rPr lang="en-US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 Reviews Cardiology. September 2021</a:t>
            </a:r>
            <a:endParaRPr lang="it-IT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8C8C138-7AC4-F7CC-49A8-F034EE86FF19}"/>
              </a:ext>
            </a:extLst>
          </p:cNvPr>
          <p:cNvSpPr txBox="1"/>
          <p:nvPr/>
        </p:nvSpPr>
        <p:spPr>
          <a:xfrm>
            <a:off x="467544" y="4061737"/>
            <a:ext cx="860444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77C1C7"/>
              </a:buClr>
              <a:buSzPct val="125000"/>
              <a:buFont typeface="Wingdings" panose="05000000000000000000" pitchFamily="2" charset="2"/>
            </a:pPr>
            <a:r>
              <a:rPr lang="en-US" sz="1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200" dirty="0">
                <a:cs typeface="Times New Roman" panose="02020603050405020304" pitchFamily="18" charset="0"/>
              </a:rPr>
              <a:t>Staircase approach”: clinical approach following modest transitional steps </a:t>
            </a:r>
          </a:p>
          <a:p>
            <a:pPr indent="-192881" algn="ctr">
              <a:buClr>
                <a:srgbClr val="77C1C7"/>
              </a:buClr>
              <a:buSzPct val="125000"/>
              <a:buFont typeface="Wingdings" panose="05000000000000000000" pitchFamily="2" charset="2"/>
              <a:buChar char="•"/>
            </a:pPr>
            <a:r>
              <a:rPr lang="en-US" sz="2200" dirty="0">
                <a:cs typeface="Times New Roman" panose="02020603050405020304" pitchFamily="18" charset="0"/>
              </a:rPr>
              <a:t>Sit less: start with ↓ overall sitting time </a:t>
            </a:r>
          </a:p>
          <a:p>
            <a:pPr algn="ctr">
              <a:buClr>
                <a:srgbClr val="77C1C7"/>
              </a:buClr>
              <a:buSzPct val="125000"/>
            </a:pPr>
            <a:r>
              <a:rPr lang="it-IT" sz="2200" dirty="0">
                <a:cs typeface="Times New Roman" panose="02020603050405020304" pitchFamily="18" charset="0"/>
              </a:rPr>
              <a:t>↑ SB </a:t>
            </a:r>
            <a:r>
              <a:rPr lang="it-IT" sz="2200" dirty="0" err="1">
                <a:cs typeface="Times New Roman" panose="02020603050405020304" pitchFamily="18" charset="0"/>
              </a:rPr>
              <a:t>interruptions</a:t>
            </a:r>
            <a:endParaRPr lang="it-IT" sz="2200" dirty="0">
              <a:cs typeface="Times New Roman" panose="02020603050405020304" pitchFamily="18" charset="0"/>
            </a:endParaRPr>
          </a:p>
          <a:p>
            <a:pPr indent="-192881" algn="ctr">
              <a:buClr>
                <a:srgbClr val="77C1C7"/>
              </a:buClr>
              <a:buSzPct val="125000"/>
              <a:buFont typeface="Wingdings" panose="05000000000000000000" pitchFamily="2" charset="2"/>
              <a:buChar char="•"/>
            </a:pPr>
            <a:r>
              <a:rPr lang="en-US" sz="2200" dirty="0">
                <a:cs typeface="Times New Roman" panose="02020603050405020304" pitchFamily="18" charset="0"/>
              </a:rPr>
              <a:t>Move more: add LPA </a:t>
            </a:r>
          </a:p>
          <a:p>
            <a:pPr indent="-192881" algn="ctr">
              <a:buClr>
                <a:srgbClr val="77C1C7"/>
              </a:buClr>
              <a:buSzPct val="125000"/>
              <a:buFont typeface="Wingdings" panose="05000000000000000000" pitchFamily="2" charset="2"/>
              <a:buChar char="•"/>
            </a:pPr>
            <a:r>
              <a:rPr lang="en-US" sz="2200" dirty="0">
                <a:cs typeface="Times New Roman" panose="02020603050405020304" pitchFamily="18" charset="0"/>
              </a:rPr>
              <a:t>Keep fit: Progress to ↑ LPA, ↑ MVPA and ↑ cardio-respiratory fitness</a:t>
            </a:r>
            <a:r>
              <a:rPr lang="it-IT" sz="2200" dirty="0"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1089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DDD8C95-17E9-9E9F-58F9-4740F7FE21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80"/>
          <a:stretch>
            <a:fillRect/>
          </a:stretch>
        </p:blipFill>
        <p:spPr>
          <a:xfrm>
            <a:off x="251520" y="2996952"/>
            <a:ext cx="8714507" cy="319342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C9DCDAF-CDAB-C6C2-B4BA-DDBEA93F7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275043"/>
            <a:ext cx="6028954" cy="2419478"/>
          </a:xfrm>
          <a:prstGeom prst="rect">
            <a:avLst/>
          </a:prstGeom>
        </p:spPr>
      </p:pic>
      <p:sp>
        <p:nvSpPr>
          <p:cNvPr id="4" name="Ovale 3"/>
          <p:cNvSpPr/>
          <p:nvPr/>
        </p:nvSpPr>
        <p:spPr>
          <a:xfrm>
            <a:off x="6084168" y="2924944"/>
            <a:ext cx="1395658" cy="64593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13"/>
          </a:p>
        </p:txBody>
      </p:sp>
      <p:cxnSp>
        <p:nvCxnSpPr>
          <p:cNvPr id="15" name="Straight Connector 7"/>
          <p:cNvCxnSpPr>
            <a:cxnSpLocks/>
          </p:cNvCxnSpPr>
          <p:nvPr/>
        </p:nvCxnSpPr>
        <p:spPr>
          <a:xfrm>
            <a:off x="4211960" y="3488471"/>
            <a:ext cx="1249883" cy="1305"/>
          </a:xfrm>
          <a:prstGeom prst="line">
            <a:avLst/>
          </a:prstGeom>
          <a:ln w="38100"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Straight Connector 7"/>
          <p:cNvCxnSpPr>
            <a:cxnSpLocks/>
          </p:cNvCxnSpPr>
          <p:nvPr/>
        </p:nvCxnSpPr>
        <p:spPr>
          <a:xfrm>
            <a:off x="3710982" y="3717032"/>
            <a:ext cx="2085154" cy="0"/>
          </a:xfrm>
          <a:prstGeom prst="line">
            <a:avLst/>
          </a:prstGeom>
          <a:ln w="38100"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EAF6A1-7D70-884E-9BB0-08754266870C}"/>
              </a:ext>
            </a:extLst>
          </p:cNvPr>
          <p:cNvCxnSpPr>
            <a:cxnSpLocks/>
          </p:cNvCxnSpPr>
          <p:nvPr/>
        </p:nvCxnSpPr>
        <p:spPr>
          <a:xfrm>
            <a:off x="3719368" y="3933056"/>
            <a:ext cx="1969963" cy="0"/>
          </a:xfrm>
          <a:prstGeom prst="line">
            <a:avLst/>
          </a:prstGeom>
          <a:ln w="38100"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9A81E409-66EC-1C72-13C1-E2727368D158}"/>
              </a:ext>
            </a:extLst>
          </p:cNvPr>
          <p:cNvCxnSpPr>
            <a:cxnSpLocks/>
          </p:cNvCxnSpPr>
          <p:nvPr/>
        </p:nvCxnSpPr>
        <p:spPr>
          <a:xfrm>
            <a:off x="3710984" y="4149080"/>
            <a:ext cx="1969963" cy="0"/>
          </a:xfrm>
          <a:prstGeom prst="line">
            <a:avLst/>
          </a:prstGeom>
          <a:ln w="38100"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Straight Connector 7">
            <a:extLst>
              <a:ext uri="{FF2B5EF4-FFF2-40B4-BE49-F238E27FC236}">
                <a16:creationId xmlns:a16="http://schemas.microsoft.com/office/drawing/2014/main" id="{9A2B31AF-D931-1161-86C2-2AE7BDA37F4C}"/>
              </a:ext>
            </a:extLst>
          </p:cNvPr>
          <p:cNvCxnSpPr>
            <a:cxnSpLocks/>
          </p:cNvCxnSpPr>
          <p:nvPr/>
        </p:nvCxnSpPr>
        <p:spPr>
          <a:xfrm>
            <a:off x="3779912" y="4797152"/>
            <a:ext cx="1512168" cy="0"/>
          </a:xfrm>
          <a:prstGeom prst="line">
            <a:avLst/>
          </a:prstGeom>
          <a:ln w="38100"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8CBD74D6-829D-6832-2D4B-540CF6DB7D12}"/>
              </a:ext>
            </a:extLst>
          </p:cNvPr>
          <p:cNvCxnSpPr>
            <a:cxnSpLocks/>
          </p:cNvCxnSpPr>
          <p:nvPr/>
        </p:nvCxnSpPr>
        <p:spPr>
          <a:xfrm>
            <a:off x="3719368" y="4365104"/>
            <a:ext cx="1572712" cy="0"/>
          </a:xfrm>
          <a:prstGeom prst="line">
            <a:avLst/>
          </a:prstGeom>
          <a:ln w="38100"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Straight Connector 7">
            <a:extLst>
              <a:ext uri="{FF2B5EF4-FFF2-40B4-BE49-F238E27FC236}">
                <a16:creationId xmlns:a16="http://schemas.microsoft.com/office/drawing/2014/main" id="{535242E4-5336-D265-E22E-957FA6627394}"/>
              </a:ext>
            </a:extLst>
          </p:cNvPr>
          <p:cNvCxnSpPr>
            <a:cxnSpLocks/>
          </p:cNvCxnSpPr>
          <p:nvPr/>
        </p:nvCxnSpPr>
        <p:spPr>
          <a:xfrm>
            <a:off x="3710982" y="4593666"/>
            <a:ext cx="1969963" cy="0"/>
          </a:xfrm>
          <a:prstGeom prst="line">
            <a:avLst/>
          </a:prstGeom>
          <a:ln w="38100"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Straight Connector 7">
            <a:extLst>
              <a:ext uri="{FF2B5EF4-FFF2-40B4-BE49-F238E27FC236}">
                <a16:creationId xmlns:a16="http://schemas.microsoft.com/office/drawing/2014/main" id="{B0BED050-3417-48F0-D1E2-40FF45BD612F}"/>
              </a:ext>
            </a:extLst>
          </p:cNvPr>
          <p:cNvCxnSpPr>
            <a:cxnSpLocks/>
          </p:cNvCxnSpPr>
          <p:nvPr/>
        </p:nvCxnSpPr>
        <p:spPr>
          <a:xfrm>
            <a:off x="3779912" y="5013176"/>
            <a:ext cx="576064" cy="0"/>
          </a:xfrm>
          <a:prstGeom prst="line">
            <a:avLst/>
          </a:prstGeom>
          <a:ln w="38100"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811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582930" y="77947"/>
            <a:ext cx="8366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700" b="1">
                <a:solidFill>
                  <a:srgbClr val="1B3A68"/>
                </a:solidFill>
                <a:latin typeface="Aptos"/>
              </a:defRPr>
            </a:pPr>
            <a:r>
              <a:rPr sz="2400" b="1" dirty="0">
                <a:solidFill>
                  <a:srgbClr val="163769"/>
                </a:solidFill>
                <a:latin typeface="Aptos"/>
              </a:rPr>
              <a:t>DALLA RACCOMANDAZIONE ALLA PRESCRIZIONE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3857" y="1196752"/>
            <a:ext cx="2297430" cy="1329024"/>
          </a:xfrm>
          <a:prstGeom prst="roundRect">
            <a:avLst/>
          </a:prstGeom>
          <a:solidFill>
            <a:srgbClr val="FEFAF4"/>
          </a:solidFill>
          <a:ln w="21590">
            <a:solidFill>
              <a:srgbClr val="E18B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" name="TextBox 4"/>
          <p:cNvSpPr txBox="1"/>
          <p:nvPr/>
        </p:nvSpPr>
        <p:spPr>
          <a:xfrm>
            <a:off x="483156" y="1285276"/>
            <a:ext cx="195453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E18B32"/>
                </a:solidFill>
                <a:latin typeface="Aptos"/>
              </a:defRPr>
            </a:pPr>
            <a:r>
              <a:rPr sz="2200" dirty="0">
                <a:cs typeface="Times New Roman" panose="02020603050405020304" pitchFamily="18" charset="0"/>
              </a:rPr>
              <a:t>“</a:t>
            </a:r>
            <a:r>
              <a:rPr sz="2200" dirty="0" err="1">
                <a:cs typeface="Times New Roman" panose="02020603050405020304" pitchFamily="18" charset="0"/>
              </a:rPr>
              <a:t>Faccia</a:t>
            </a:r>
            <a:r>
              <a:rPr sz="2200" dirty="0">
                <a:cs typeface="Times New Roman" panose="02020603050405020304" pitchFamily="18" charset="0"/>
              </a:rPr>
              <a:t> ATTIVITÀ FISICA</a:t>
            </a:r>
            <a:r>
              <a:rPr sz="1350" dirty="0"/>
              <a:t>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83380" y="1382625"/>
            <a:ext cx="4349060" cy="847573"/>
          </a:xfrm>
          <a:prstGeom prst="roundRect">
            <a:avLst/>
          </a:prstGeom>
          <a:solidFill>
            <a:srgbClr val="F6F9FD"/>
          </a:solidFill>
          <a:ln w="21590">
            <a:solidFill>
              <a:srgbClr val="37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 dirty="0"/>
          </a:p>
        </p:txBody>
      </p:sp>
      <p:sp>
        <p:nvSpPr>
          <p:cNvPr id="8" name="TextBox 7"/>
          <p:cNvSpPr txBox="1"/>
          <p:nvPr/>
        </p:nvSpPr>
        <p:spPr>
          <a:xfrm>
            <a:off x="4183380" y="1621296"/>
            <a:ext cx="44774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3771B5"/>
                </a:solidFill>
                <a:latin typeface="Aptos"/>
              </a:defRPr>
            </a:pPr>
            <a:r>
              <a:rPr sz="2200" dirty="0"/>
              <a:t>PRESCRIVERE ESERCIZIO</a:t>
            </a:r>
            <a:endParaRPr lang="it-IT" sz="2200" dirty="0"/>
          </a:p>
          <a:p>
            <a:pPr algn="ctr">
              <a:defRPr sz="1900" b="1">
                <a:solidFill>
                  <a:srgbClr val="3771B5"/>
                </a:solidFill>
                <a:latin typeface="Aptos"/>
              </a:defRPr>
            </a:pPr>
            <a:endParaRPr sz="2200" dirty="0"/>
          </a:p>
        </p:txBody>
      </p:sp>
      <p:sp>
        <p:nvSpPr>
          <p:cNvPr id="28" name="Freccia a destra 27">
            <a:extLst>
              <a:ext uri="{FF2B5EF4-FFF2-40B4-BE49-F238E27FC236}">
                <a16:creationId xmlns:a16="http://schemas.microsoft.com/office/drawing/2014/main" id="{671DA063-E27D-1F8F-6E43-A3EAA20B7A39}"/>
              </a:ext>
            </a:extLst>
          </p:cNvPr>
          <p:cNvSpPr/>
          <p:nvPr/>
        </p:nvSpPr>
        <p:spPr>
          <a:xfrm>
            <a:off x="2914650" y="165198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Immagine 29" descr="Vettori di Medico - Scarica vettori gratuiti di alta qualità | Magnific (precedentemente Freepik)">
            <a:extLst>
              <a:ext uri="{FF2B5EF4-FFF2-40B4-BE49-F238E27FC236}">
                <a16:creationId xmlns:a16="http://schemas.microsoft.com/office/drawing/2014/main" id="{63EF1A12-9AF2-22BD-596C-22613D1413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507" t="8981" r="20895" b="5200"/>
          <a:stretch>
            <a:fillRect/>
          </a:stretch>
        </p:blipFill>
        <p:spPr>
          <a:xfrm>
            <a:off x="0" y="3712974"/>
            <a:ext cx="1112899" cy="1501701"/>
          </a:xfrm>
          <a:prstGeom prst="rect">
            <a:avLst/>
          </a:prstGeom>
        </p:spPr>
      </p:pic>
      <p:sp>
        <p:nvSpPr>
          <p:cNvPr id="32" name="Text Box 3">
            <a:extLst>
              <a:ext uri="{FF2B5EF4-FFF2-40B4-BE49-F238E27FC236}">
                <a16:creationId xmlns:a16="http://schemas.microsoft.com/office/drawing/2014/main" id="{A3DCF847-3FF6-3DFF-650E-5D4EDA499949}"/>
              </a:ext>
            </a:extLst>
          </p:cNvPr>
          <p:cNvSpPr txBox="1"/>
          <p:nvPr/>
        </p:nvSpPr>
        <p:spPr>
          <a:xfrm>
            <a:off x="3600450" y="3126482"/>
            <a:ext cx="1933567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buClr>
                <a:srgbClr val="77C1C7"/>
              </a:buClr>
              <a:buSzPct val="125000"/>
              <a:buFont typeface="Wingdings" panose="05000000000000000000" pitchFamily="2" charset="2"/>
            </a:pPr>
            <a:r>
              <a:rPr lang="it-IT" sz="2000" b="1" dirty="0">
                <a:cs typeface="Times New Roman" panose="02020603050405020304" pitchFamily="18" charset="0"/>
              </a:rPr>
              <a:t>Prescrizione</a:t>
            </a:r>
            <a:endParaRPr sz="2000" b="1" dirty="0">
              <a:cs typeface="Times New Roman" panose="02020603050405020304" pitchFamily="18" charset="0"/>
            </a:endParaRPr>
          </a:p>
        </p:txBody>
      </p:sp>
      <p:sp>
        <p:nvSpPr>
          <p:cNvPr id="36" name="Text Box 3">
            <a:extLst>
              <a:ext uri="{FF2B5EF4-FFF2-40B4-BE49-F238E27FC236}">
                <a16:creationId xmlns:a16="http://schemas.microsoft.com/office/drawing/2014/main" id="{AE1A4CBA-7211-9BF7-1208-441BFD481F76}"/>
              </a:ext>
            </a:extLst>
          </p:cNvPr>
          <p:cNvSpPr txBox="1"/>
          <p:nvPr/>
        </p:nvSpPr>
        <p:spPr>
          <a:xfrm>
            <a:off x="741881" y="3132010"/>
            <a:ext cx="1112899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buClr>
                <a:srgbClr val="77C1C7"/>
              </a:buClr>
              <a:buSzPct val="125000"/>
              <a:buFont typeface="Wingdings" panose="05000000000000000000" pitchFamily="2" charset="2"/>
            </a:pPr>
            <a:r>
              <a:rPr lang="it-IT" sz="2000" b="1" dirty="0">
                <a:cs typeface="Times New Roman" panose="02020603050405020304" pitchFamily="18" charset="0"/>
              </a:rPr>
              <a:t>Chi?</a:t>
            </a:r>
            <a:endParaRPr sz="2000" b="1" dirty="0">
              <a:cs typeface="Times New Roman" panose="02020603050405020304" pitchFamily="18" charset="0"/>
            </a:endParaRPr>
          </a:p>
        </p:txBody>
      </p:sp>
      <p:sp>
        <p:nvSpPr>
          <p:cNvPr id="38" name="Text Box 3">
            <a:extLst>
              <a:ext uri="{FF2B5EF4-FFF2-40B4-BE49-F238E27FC236}">
                <a16:creationId xmlns:a16="http://schemas.microsoft.com/office/drawing/2014/main" id="{C651CA1A-A455-B7EB-CA47-C39E223AA14A}"/>
              </a:ext>
            </a:extLst>
          </p:cNvPr>
          <p:cNvSpPr txBox="1"/>
          <p:nvPr/>
        </p:nvSpPr>
        <p:spPr>
          <a:xfrm>
            <a:off x="3603067" y="3806056"/>
            <a:ext cx="1933567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buClr>
                <a:srgbClr val="77C1C7"/>
              </a:buClr>
              <a:buSzPct val="125000"/>
              <a:buFont typeface="Wingdings" panose="05000000000000000000" pitchFamily="2" charset="2"/>
            </a:pPr>
            <a:r>
              <a:rPr lang="it-IT" sz="2000" b="1" dirty="0">
                <a:cs typeface="Times New Roman" panose="02020603050405020304" pitchFamily="18" charset="0"/>
              </a:rPr>
              <a:t>E</a:t>
            </a:r>
            <a:r>
              <a:rPr lang="it-IT" sz="2000" dirty="0">
                <a:cs typeface="Times New Roman" panose="02020603050405020304" pitchFamily="18" charset="0"/>
              </a:rPr>
              <a:t>sercizio</a:t>
            </a:r>
          </a:p>
          <a:p>
            <a:pPr algn="ctr">
              <a:buClr>
                <a:srgbClr val="77C1C7"/>
              </a:buClr>
              <a:buSzPct val="125000"/>
              <a:buFont typeface="Wingdings" panose="05000000000000000000" pitchFamily="2" charset="2"/>
            </a:pPr>
            <a:r>
              <a:rPr lang="it-IT" sz="2000" b="1" dirty="0">
                <a:cs typeface="Times New Roman" panose="02020603050405020304" pitchFamily="18" charset="0"/>
              </a:rPr>
              <a:t>F</a:t>
            </a:r>
            <a:r>
              <a:rPr lang="it-IT" sz="2000" dirty="0">
                <a:cs typeface="Times New Roman" panose="02020603050405020304" pitchFamily="18" charset="0"/>
              </a:rPr>
              <a:t>isico</a:t>
            </a:r>
          </a:p>
          <a:p>
            <a:pPr algn="ctr">
              <a:buClr>
                <a:srgbClr val="77C1C7"/>
              </a:buClr>
              <a:buSzPct val="125000"/>
              <a:buFont typeface="Wingdings" panose="05000000000000000000" pitchFamily="2" charset="2"/>
            </a:pPr>
            <a:r>
              <a:rPr lang="it-IT" sz="2000" b="1" dirty="0">
                <a:cs typeface="Times New Roman" panose="02020603050405020304" pitchFamily="18" charset="0"/>
              </a:rPr>
              <a:t>S</a:t>
            </a:r>
            <a:r>
              <a:rPr lang="it-IT" sz="2000" dirty="0">
                <a:cs typeface="Times New Roman" panose="02020603050405020304" pitchFamily="18" charset="0"/>
              </a:rPr>
              <a:t>trutturato</a:t>
            </a:r>
            <a:endParaRPr sz="2000" dirty="0">
              <a:cs typeface="Times New Roman" panose="02020603050405020304" pitchFamily="18" charset="0"/>
            </a:endParaRPr>
          </a:p>
        </p:txBody>
      </p:sp>
      <p:sp>
        <p:nvSpPr>
          <p:cNvPr id="40" name="Text Box 3">
            <a:extLst>
              <a:ext uri="{FF2B5EF4-FFF2-40B4-BE49-F238E27FC236}">
                <a16:creationId xmlns:a16="http://schemas.microsoft.com/office/drawing/2014/main" id="{586D9A30-5746-9325-3B64-7BE6522C16A6}"/>
              </a:ext>
            </a:extLst>
          </p:cNvPr>
          <p:cNvSpPr txBox="1"/>
          <p:nvPr/>
        </p:nvSpPr>
        <p:spPr>
          <a:xfrm>
            <a:off x="6357910" y="3159327"/>
            <a:ext cx="1933567" cy="2246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buClr>
                <a:srgbClr val="77C1C7"/>
              </a:buClr>
              <a:buSzPct val="125000"/>
              <a:buFont typeface="Wingdings" panose="05000000000000000000" pitchFamily="2" charset="2"/>
            </a:pPr>
            <a:r>
              <a:rPr lang="it-IT" sz="2000" b="1" dirty="0">
                <a:cs typeface="Times New Roman" panose="02020603050405020304" pitchFamily="18" charset="0"/>
              </a:rPr>
              <a:t>Come?</a:t>
            </a:r>
          </a:p>
          <a:p>
            <a:pPr algn="ctr">
              <a:buClr>
                <a:srgbClr val="77C1C7"/>
              </a:buClr>
              <a:buSzPct val="125000"/>
              <a:buFont typeface="Wingdings" panose="05000000000000000000" pitchFamily="2" charset="2"/>
            </a:pPr>
            <a:endParaRPr lang="it-IT" sz="2000" b="1" dirty="0">
              <a:cs typeface="Times New Roman" panose="02020603050405020304" pitchFamily="18" charset="0"/>
            </a:endParaRPr>
          </a:p>
          <a:p>
            <a:pPr algn="ctr">
              <a:buClr>
                <a:srgbClr val="77C1C7"/>
              </a:buClr>
              <a:buSzPct val="125000"/>
            </a:pPr>
            <a:r>
              <a:rPr lang="en-GB" sz="2000" dirty="0"/>
              <a:t>TIPO</a:t>
            </a:r>
            <a:br>
              <a:rPr lang="en-GB" sz="2000" dirty="0"/>
            </a:br>
            <a:r>
              <a:rPr lang="en-GB" sz="2000" dirty="0"/>
              <a:t>INTENSITÀ</a:t>
            </a:r>
            <a:br>
              <a:rPr lang="en-GB" sz="2000" dirty="0"/>
            </a:br>
            <a:r>
              <a:rPr lang="en-GB" sz="2000" dirty="0"/>
              <a:t>FREQUENZA  DURATA</a:t>
            </a:r>
          </a:p>
          <a:p>
            <a:pPr algn="ctr">
              <a:buClr>
                <a:srgbClr val="77C1C7"/>
              </a:buClr>
              <a:buSzPct val="125000"/>
              <a:buFont typeface="Wingdings" panose="05000000000000000000" pitchFamily="2" charset="2"/>
            </a:pPr>
            <a:endParaRPr sz="2000" b="1" dirty="0">
              <a:cs typeface="Times New Roman" panose="02020603050405020304" pitchFamily="18" charset="0"/>
            </a:endParaRPr>
          </a:p>
        </p:txBody>
      </p:sp>
      <p:sp>
        <p:nvSpPr>
          <p:cNvPr id="42" name="Text Box 3">
            <a:extLst>
              <a:ext uri="{FF2B5EF4-FFF2-40B4-BE49-F238E27FC236}">
                <a16:creationId xmlns:a16="http://schemas.microsoft.com/office/drawing/2014/main" id="{CA1767EE-79FD-7789-DC06-3BA08F6CE5B5}"/>
              </a:ext>
            </a:extLst>
          </p:cNvPr>
          <p:cNvSpPr txBox="1"/>
          <p:nvPr/>
        </p:nvSpPr>
        <p:spPr>
          <a:xfrm>
            <a:off x="1043608" y="3666842"/>
            <a:ext cx="2078868" cy="16312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buClr>
                <a:srgbClr val="77C1C7"/>
              </a:buClr>
              <a:buSzPct val="125000"/>
              <a:buFont typeface="Wingdings" panose="05000000000000000000" pitchFamily="2" charset="2"/>
            </a:pPr>
            <a:r>
              <a:rPr lang="it-IT" sz="2000" dirty="0">
                <a:cs typeface="Times New Roman" panose="02020603050405020304" pitchFamily="18" charset="0"/>
              </a:rPr>
              <a:t>MMG, PLS, Cardiologo, medico dello sport, specialista di branca</a:t>
            </a:r>
            <a:endParaRPr sz="2000" dirty="0">
              <a:cs typeface="Times New Roman" panose="02020603050405020304" pitchFamily="18" charset="0"/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DB350564-04CE-0012-52D8-7EAC9B901A2D}"/>
              </a:ext>
            </a:extLst>
          </p:cNvPr>
          <p:cNvSpPr txBox="1"/>
          <p:nvPr/>
        </p:nvSpPr>
        <p:spPr>
          <a:xfrm>
            <a:off x="3102975" y="5797767"/>
            <a:ext cx="48620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/>
              <a:t>Diverse </a:t>
            </a:r>
            <a:r>
              <a:rPr lang="en-GB" b="1" dirty="0" err="1"/>
              <a:t>esperienze</a:t>
            </a:r>
            <a:r>
              <a:rPr lang="en-GB" b="1" dirty="0"/>
              <a:t> </a:t>
            </a:r>
            <a:r>
              <a:rPr lang="en-GB" b="1" dirty="0" err="1"/>
              <a:t>regionali</a:t>
            </a:r>
            <a:endParaRPr lang="en-GB" b="1" dirty="0"/>
          </a:p>
          <a:p>
            <a:pPr>
              <a:buNone/>
            </a:pPr>
            <a:r>
              <a:rPr lang="en-GB" b="1" dirty="0"/>
              <a:t>Emilia-Romagna • Veneto • Toscana*</a:t>
            </a:r>
            <a:endParaRPr lang="en-GB" dirty="0"/>
          </a:p>
          <a:p>
            <a:pPr>
              <a:buNone/>
            </a:pPr>
            <a:r>
              <a:rPr lang="en-GB" sz="1200" i="1" dirty="0"/>
              <a:t>*</a:t>
            </a:r>
            <a:r>
              <a:rPr lang="en-GB" sz="1200" i="1" dirty="0" err="1"/>
              <a:t>modelli</a:t>
            </a:r>
            <a:r>
              <a:rPr lang="en-GB" sz="1200" i="1" dirty="0"/>
              <a:t> </a:t>
            </a:r>
            <a:r>
              <a:rPr lang="en-GB" sz="1200" i="1" dirty="0" err="1"/>
              <a:t>organizzativi</a:t>
            </a:r>
            <a:r>
              <a:rPr lang="en-GB" sz="1200" i="1" dirty="0"/>
              <a:t> e </a:t>
            </a:r>
            <a:r>
              <a:rPr lang="en-GB" sz="1200" i="1" dirty="0" err="1"/>
              <a:t>modalità</a:t>
            </a:r>
            <a:r>
              <a:rPr lang="en-GB" sz="1200" i="1" dirty="0"/>
              <a:t> di </a:t>
            </a:r>
            <a:r>
              <a:rPr lang="en-GB" sz="1200" i="1" dirty="0" err="1"/>
              <a:t>erogazione</a:t>
            </a:r>
            <a:r>
              <a:rPr lang="en-GB" sz="1200" i="1" dirty="0"/>
              <a:t> </a:t>
            </a:r>
            <a:r>
              <a:rPr lang="en-GB" sz="1200" i="1" dirty="0" err="1"/>
              <a:t>differenti</a:t>
            </a:r>
            <a:endParaRPr lang="en-GB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763688" y="116632"/>
            <a:ext cx="5143500" cy="334328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lIns="50625" tIns="25313" rIns="50625" bIns="25313">
            <a:noAutofit/>
          </a:bodyPr>
          <a:lstStyle/>
          <a:p>
            <a:pPr algn="ctr" defTabSz="252889">
              <a:lnSpc>
                <a:spcPct val="114000"/>
              </a:lnSpc>
              <a:spcBef>
                <a:spcPts val="501"/>
              </a:spcBef>
              <a:spcAft>
                <a:spcPts val="50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51817" algn="l"/>
                <a:tab pos="504706" algn="l"/>
                <a:tab pos="757238" algn="l"/>
                <a:tab pos="1010126" algn="l"/>
                <a:tab pos="1262658" algn="l"/>
                <a:tab pos="1515547" algn="l"/>
                <a:tab pos="1768079" algn="l"/>
                <a:tab pos="2020967" algn="l"/>
                <a:tab pos="2273498" algn="l"/>
                <a:tab pos="2526387" algn="l"/>
                <a:tab pos="2778919" algn="l"/>
                <a:tab pos="3031808" algn="l"/>
                <a:tab pos="3284339" algn="l"/>
                <a:tab pos="3537228" algn="l"/>
                <a:tab pos="3789760" algn="l"/>
                <a:tab pos="4042649" algn="l"/>
                <a:tab pos="4295180" algn="l"/>
                <a:tab pos="4548068" algn="l"/>
                <a:tab pos="4800600" algn="l"/>
                <a:tab pos="5053489" algn="l"/>
              </a:tabLst>
            </a:pPr>
            <a:r>
              <a:rPr lang="it-IT" altLang="en-GB" sz="2400" b="1" dirty="0">
                <a:solidFill>
                  <a:srgbClr val="163769"/>
                </a:solidFill>
                <a:latin typeface="Aptos"/>
              </a:rPr>
              <a:t>T</a:t>
            </a:r>
            <a:r>
              <a:rPr lang="en-GB" altLang="x-none" sz="2400" b="1" dirty="0">
                <a:solidFill>
                  <a:srgbClr val="163769"/>
                </a:solidFill>
                <a:latin typeface="Aptos"/>
              </a:rPr>
              <a:t>ake home messages</a:t>
            </a:r>
          </a:p>
        </p:txBody>
      </p:sp>
      <p:sp>
        <p:nvSpPr>
          <p:cNvPr id="143364" name="CasellaDiTesto 2"/>
          <p:cNvSpPr txBox="1">
            <a:spLocks noChangeArrowheads="1"/>
          </p:cNvSpPr>
          <p:nvPr/>
        </p:nvSpPr>
        <p:spPr bwMode="auto">
          <a:xfrm>
            <a:off x="107504" y="1375185"/>
            <a:ext cx="8784976" cy="14194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GB" sz="2400" dirty="0"/>
              <a:t>Il </a:t>
            </a:r>
            <a:r>
              <a:rPr lang="en-GB" sz="2400" b="1" dirty="0"/>
              <a:t>weight regain dopo </a:t>
            </a:r>
            <a:r>
              <a:rPr lang="en-GB" sz="2400" b="1" dirty="0" err="1"/>
              <a:t>chirurgia</a:t>
            </a:r>
            <a:r>
              <a:rPr lang="en-GB" sz="2400" b="1" dirty="0"/>
              <a:t> </a:t>
            </a:r>
            <a:r>
              <a:rPr lang="en-GB" sz="2400" b="1" dirty="0" err="1"/>
              <a:t>bariatrica</a:t>
            </a:r>
            <a:r>
              <a:rPr lang="en-GB" sz="2400" b="1" dirty="0"/>
              <a:t> è un </a:t>
            </a:r>
            <a:r>
              <a:rPr lang="en-GB" sz="2400" b="1" dirty="0" err="1"/>
              <a:t>fenomeno</a:t>
            </a:r>
            <a:r>
              <a:rPr lang="en-GB" sz="2400" b="1" dirty="0"/>
              <a:t> </a:t>
            </a:r>
            <a:r>
              <a:rPr lang="en-GB" sz="2400" b="1" dirty="0" err="1"/>
              <a:t>multifattoriale</a:t>
            </a:r>
            <a:r>
              <a:rPr lang="en-GB" sz="2400" dirty="0"/>
              <a:t>, in cui </a:t>
            </a:r>
            <a:r>
              <a:rPr lang="en-GB" sz="2400" dirty="0" err="1"/>
              <a:t>l’</a:t>
            </a:r>
            <a:r>
              <a:rPr lang="en-GB" sz="2400" b="1" dirty="0" err="1"/>
              <a:t>inattività</a:t>
            </a:r>
            <a:r>
              <a:rPr lang="en-GB" sz="2400" b="1" dirty="0"/>
              <a:t> </a:t>
            </a:r>
            <a:r>
              <a:rPr lang="en-GB" sz="2400" b="1" dirty="0" err="1"/>
              <a:t>fisica</a:t>
            </a:r>
            <a:r>
              <a:rPr lang="en-GB" sz="2400" b="1" dirty="0"/>
              <a:t> </a:t>
            </a:r>
            <a:r>
              <a:rPr lang="en-GB" sz="2400" b="1" dirty="0" err="1"/>
              <a:t>rappresenta</a:t>
            </a:r>
            <a:r>
              <a:rPr lang="en-GB" sz="2400" b="1" dirty="0"/>
              <a:t> uno </a:t>
            </a:r>
            <a:r>
              <a:rPr lang="en-GB" sz="2400" b="1" dirty="0" err="1"/>
              <a:t>dei</a:t>
            </a:r>
            <a:r>
              <a:rPr lang="en-GB" sz="2400" b="1" dirty="0"/>
              <a:t> </a:t>
            </a:r>
            <a:r>
              <a:rPr lang="en-GB" sz="2400" b="1" dirty="0" err="1"/>
              <a:t>principali</a:t>
            </a:r>
            <a:r>
              <a:rPr lang="en-GB" sz="2400" b="1" dirty="0"/>
              <a:t> </a:t>
            </a:r>
            <a:r>
              <a:rPr lang="en-GB" sz="2400" b="1" dirty="0" err="1"/>
              <a:t>fattori</a:t>
            </a:r>
            <a:r>
              <a:rPr lang="en-GB" sz="2400" b="1" dirty="0"/>
              <a:t> </a:t>
            </a:r>
            <a:r>
              <a:rPr lang="en-GB" sz="2400" b="1" dirty="0" err="1"/>
              <a:t>modificabili</a:t>
            </a:r>
            <a:r>
              <a:rPr lang="en-GB" sz="2400" dirty="0"/>
              <a:t>.</a:t>
            </a:r>
          </a:p>
          <a:p>
            <a:pPr algn="just">
              <a:lnSpc>
                <a:spcPct val="80000"/>
              </a:lnSpc>
              <a:buFont typeface="Arial" panose="020B0604020202020204" pitchFamily="34" charset="0"/>
            </a:pPr>
            <a:r>
              <a: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/>
            <a:r>
              <a:rPr lang="en-GB" sz="2400" dirty="0"/>
              <a:t>Dopo </a:t>
            </a:r>
            <a:r>
              <a:rPr lang="en-GB" sz="2400" dirty="0" err="1"/>
              <a:t>chirurgia</a:t>
            </a:r>
            <a:r>
              <a:rPr lang="en-GB" sz="2400" dirty="0"/>
              <a:t> </a:t>
            </a:r>
            <a:r>
              <a:rPr lang="en-GB" sz="2400" dirty="0" err="1"/>
              <a:t>bariatrica</a:t>
            </a:r>
            <a:r>
              <a:rPr lang="en-GB" sz="2400" dirty="0"/>
              <a:t>, </a:t>
            </a:r>
            <a:r>
              <a:rPr lang="en-GB" sz="2400" dirty="0" err="1"/>
              <a:t>l’esercizio</a:t>
            </a:r>
            <a:r>
              <a:rPr lang="en-GB" sz="2400" dirty="0"/>
              <a:t> </a:t>
            </a:r>
            <a:r>
              <a:rPr lang="en-GB" sz="2400" dirty="0" err="1"/>
              <a:t>contribuisce</a:t>
            </a:r>
            <a:r>
              <a:rPr lang="en-GB" sz="2400" dirty="0"/>
              <a:t> al </a:t>
            </a:r>
            <a:r>
              <a:rPr lang="en-GB" sz="2400" b="1" dirty="0" err="1"/>
              <a:t>controllo</a:t>
            </a:r>
            <a:r>
              <a:rPr lang="en-GB" sz="2400" b="1" dirty="0"/>
              <a:t> del peso e alla </a:t>
            </a:r>
            <a:r>
              <a:rPr lang="en-GB" sz="2400" b="1" dirty="0" err="1"/>
              <a:t>riduzione</a:t>
            </a:r>
            <a:r>
              <a:rPr lang="en-GB" sz="2400" b="1" dirty="0"/>
              <a:t> della </a:t>
            </a:r>
            <a:r>
              <a:rPr lang="en-GB" sz="2400" b="1" dirty="0" err="1"/>
              <a:t>massa</a:t>
            </a:r>
            <a:r>
              <a:rPr lang="en-GB" sz="2400" b="1" dirty="0"/>
              <a:t> </a:t>
            </a:r>
            <a:r>
              <a:rPr lang="en-GB" sz="2400" b="1" dirty="0" err="1"/>
              <a:t>grassa</a:t>
            </a:r>
            <a:r>
              <a:rPr lang="en-GB" sz="2400" dirty="0"/>
              <a:t>, ma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suoi</a:t>
            </a:r>
            <a:r>
              <a:rPr lang="en-GB" sz="2400" dirty="0"/>
              <a:t> </a:t>
            </a:r>
            <a:r>
              <a:rPr lang="en-GB" sz="2400" dirty="0" err="1"/>
              <a:t>benefici</a:t>
            </a:r>
            <a:r>
              <a:rPr lang="en-GB" sz="2400" dirty="0"/>
              <a:t> </a:t>
            </a:r>
            <a:r>
              <a:rPr lang="en-GB" sz="2400" dirty="0" err="1"/>
              <a:t>vanno</a:t>
            </a:r>
            <a:r>
              <a:rPr lang="en-GB" sz="2400" dirty="0"/>
              <a:t> </a:t>
            </a:r>
            <a:r>
              <a:rPr lang="en-GB" sz="2400" dirty="0" err="1"/>
              <a:t>oltre</a:t>
            </a:r>
            <a:r>
              <a:rPr lang="en-GB" sz="2400" dirty="0"/>
              <a:t> il peso, con un </a:t>
            </a:r>
            <a:r>
              <a:rPr lang="en-GB" sz="2400" b="1" dirty="0" err="1"/>
              <a:t>miglioramento</a:t>
            </a:r>
            <a:r>
              <a:rPr lang="en-GB" sz="2400" b="1" dirty="0"/>
              <a:t> della fitness </a:t>
            </a:r>
            <a:r>
              <a:rPr lang="en-GB" sz="2400" b="1" dirty="0" err="1"/>
              <a:t>cardiorespiratoria</a:t>
            </a:r>
            <a:r>
              <a:rPr lang="en-GB" sz="2400" b="1" dirty="0"/>
              <a:t> e della forza </a:t>
            </a:r>
            <a:r>
              <a:rPr lang="en-GB" sz="2400" b="1" dirty="0" err="1"/>
              <a:t>muscolare</a:t>
            </a:r>
            <a:r>
              <a:rPr lang="en-GB" sz="2400" dirty="0"/>
              <a:t>.</a:t>
            </a:r>
          </a:p>
          <a:p>
            <a:pPr algn="just"/>
            <a:endParaRPr lang="it-IT" sz="2400" dirty="0">
              <a:sym typeface="+mn-ea"/>
            </a:endParaRPr>
          </a:p>
          <a:p>
            <a:pPr algn="just">
              <a:lnSpc>
                <a:spcPct val="100000"/>
              </a:lnSpc>
            </a:pPr>
            <a:r>
              <a:rPr lang="en-GB" sz="2400" dirty="0"/>
              <a:t>La </a:t>
            </a:r>
            <a:r>
              <a:rPr lang="en-GB" sz="2400" dirty="0" err="1"/>
              <a:t>prescrizione</a:t>
            </a:r>
            <a:r>
              <a:rPr lang="en-GB" sz="2400" dirty="0"/>
              <a:t> </a:t>
            </a:r>
            <a:r>
              <a:rPr lang="en-GB" sz="2400" dirty="0" err="1"/>
              <a:t>dell’esercizio</a:t>
            </a:r>
            <a:r>
              <a:rPr lang="en-GB" sz="2400" dirty="0"/>
              <a:t> </a:t>
            </a:r>
            <a:r>
              <a:rPr lang="en-GB" sz="2400" dirty="0" err="1"/>
              <a:t>deve</a:t>
            </a:r>
            <a:r>
              <a:rPr lang="en-GB" sz="2400" dirty="0"/>
              <a:t> </a:t>
            </a:r>
            <a:r>
              <a:rPr lang="en-GB" sz="2400" dirty="0" err="1"/>
              <a:t>essere</a:t>
            </a:r>
            <a:r>
              <a:rPr lang="en-GB" sz="2400" dirty="0"/>
              <a:t> </a:t>
            </a:r>
            <a:r>
              <a:rPr lang="en-GB" sz="2400" b="1" dirty="0" err="1"/>
              <a:t>personalizzata</a:t>
            </a:r>
            <a:r>
              <a:rPr lang="en-GB" sz="2400" b="1" dirty="0"/>
              <a:t>, progressiva e </a:t>
            </a:r>
            <a:r>
              <a:rPr lang="en-GB" sz="2400" b="1" dirty="0" err="1"/>
              <a:t>sostenibile</a:t>
            </a:r>
            <a:r>
              <a:rPr lang="en-GB" sz="2400" dirty="0"/>
              <a:t>, ma </a:t>
            </a:r>
            <a:r>
              <a:rPr lang="en-GB" sz="2400" dirty="0" err="1"/>
              <a:t>mancano</a:t>
            </a:r>
            <a:r>
              <a:rPr lang="en-GB" sz="2400" dirty="0"/>
              <a:t> </a:t>
            </a:r>
            <a:r>
              <a:rPr lang="en-GB" sz="2400" dirty="0" err="1"/>
              <a:t>ancora</a:t>
            </a:r>
            <a:r>
              <a:rPr lang="en-GB" sz="2400" dirty="0"/>
              <a:t> </a:t>
            </a:r>
            <a:r>
              <a:rPr lang="en-GB" sz="2400" b="1" dirty="0" err="1"/>
              <a:t>criteri</a:t>
            </a:r>
            <a:r>
              <a:rPr lang="en-GB" sz="2400" b="1" dirty="0"/>
              <a:t> </a:t>
            </a:r>
            <a:r>
              <a:rPr lang="en-GB" sz="2400" b="1" dirty="0" err="1"/>
              <a:t>standardizzati</a:t>
            </a:r>
            <a:r>
              <a:rPr lang="en-GB" sz="2400" b="1" dirty="0"/>
              <a:t> per la </a:t>
            </a:r>
            <a:r>
              <a:rPr lang="en-GB" sz="2400" b="1" dirty="0" err="1"/>
              <a:t>valutazione</a:t>
            </a:r>
            <a:r>
              <a:rPr lang="en-GB" sz="2400" b="1" dirty="0"/>
              <a:t> del </a:t>
            </a:r>
            <a:r>
              <a:rPr lang="en-GB" sz="2400" b="1" dirty="0" err="1"/>
              <a:t>paziente</a:t>
            </a:r>
            <a:r>
              <a:rPr lang="en-GB" sz="2400" b="1" dirty="0"/>
              <a:t> e la </a:t>
            </a:r>
            <a:r>
              <a:rPr lang="en-GB" sz="2400" b="1" dirty="0" err="1"/>
              <a:t>definizione</a:t>
            </a:r>
            <a:r>
              <a:rPr lang="en-GB" sz="2400" b="1" dirty="0"/>
              <a:t> del </a:t>
            </a:r>
            <a:r>
              <a:rPr lang="en-GB" sz="2400" b="1" dirty="0" err="1"/>
              <a:t>programma</a:t>
            </a:r>
            <a:r>
              <a:rPr lang="en-GB" sz="2400" b="1" dirty="0"/>
              <a:t> </a:t>
            </a:r>
            <a:r>
              <a:rPr lang="en-GB" sz="2400" b="1" dirty="0" err="1"/>
              <a:t>ottimale</a:t>
            </a:r>
            <a:r>
              <a:rPr lang="en-GB" sz="2400" dirty="0"/>
              <a:t>.</a:t>
            </a:r>
            <a:endParaRPr lang="it-IT" sz="2400" dirty="0">
              <a:sym typeface="+mn-ea"/>
            </a:endParaRPr>
          </a:p>
          <a:p>
            <a:pPr algn="just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algn="just">
              <a:lnSpc>
                <a:spcPct val="80000"/>
              </a:lnSpc>
              <a:buFont typeface="Arial" panose="020B0604020202020204" pitchFamily="34" charset="0"/>
            </a:pPr>
            <a:endParaRPr lang="it-IT" sz="1688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3" name="Immagine 2" descr="Something to write home about">
            <a:extLst>
              <a:ext uri="{FF2B5EF4-FFF2-40B4-BE49-F238E27FC236}">
                <a16:creationId xmlns:a16="http://schemas.microsoft.com/office/drawing/2014/main" id="{560ED73B-7159-DC75-9D34-B3BE37657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620688"/>
            <a:ext cx="1200336" cy="754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4" grpId="0"/>
      <p:bldP spid="14336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Как правильно начать заниматься бего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228368"/>
            <a:ext cx="6858000" cy="2772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sellaDiTesto 5"/>
          <p:cNvSpPr txBox="1"/>
          <p:nvPr/>
        </p:nvSpPr>
        <p:spPr>
          <a:xfrm>
            <a:off x="1391697" y="3005092"/>
            <a:ext cx="6481187" cy="147732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it-IT" sz="4500" b="1" cap="all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Grazie per l’attenzione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4453" y="857251"/>
            <a:ext cx="5263758" cy="2384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2013 - Tema 2022">
  <a:themeElements>
    <a:clrScheme name="Office 2013 - Tema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2022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1197</Words>
  <Application>Microsoft Office PowerPoint</Application>
  <PresentationFormat>Presentazione su schermo (4:3)</PresentationFormat>
  <Paragraphs>174</Paragraphs>
  <Slides>19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30" baseType="lpstr">
      <vt:lpstr>Aptos</vt:lpstr>
      <vt:lpstr>Aptos Display</vt:lpstr>
      <vt:lpstr>Arial</vt:lpstr>
      <vt:lpstr>Caibri</vt:lpstr>
      <vt:lpstr>Calbri</vt:lpstr>
      <vt:lpstr>Calibri</vt:lpstr>
      <vt:lpstr>Calibri Light</vt:lpstr>
      <vt:lpstr>Calibrri</vt:lpstr>
      <vt:lpstr>Times New Roman</vt:lpstr>
      <vt:lpstr>Wingdings</vt:lpstr>
      <vt:lpstr>Office 2013 - Tema 2022</vt:lpstr>
      <vt:lpstr>Presentazione standard di PowerPoint</vt:lpstr>
      <vt:lpstr>Presentazione standard di PowerPoint</vt:lpstr>
      <vt:lpstr>Presentazione standard di PowerPoint</vt:lpstr>
      <vt:lpstr>Attività fisica  Definizione e classificazione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Beneficial effects of physical exercise</vt:lpstr>
      <vt:lpstr>Presentazione standard di PowerPoint</vt:lpstr>
      <vt:lpstr>Presentazione standard di PowerPoint</vt:lpstr>
      <vt:lpstr>Tutti i soggetti con obesità possono fare attività fisica?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aoup</dc:creator>
  <cp:lastModifiedBy>silvia magno</cp:lastModifiedBy>
  <cp:revision>208</cp:revision>
  <dcterms:created xsi:type="dcterms:W3CDTF">2023-10-02T14:06:00Z</dcterms:created>
  <dcterms:modified xsi:type="dcterms:W3CDTF">2026-09-18T20:03:56Z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8F375E451F494B13B8D54DABF205BDD4_13</vt:lpwstr>
  </property>
  <property fmtid="{D5CDD505-2E9C-101B-9397-08002B2CF9AE}" pid="4" name="KSOProductBuildVer">
    <vt:lpwstr>1033-12.2.0.13215</vt:lpwstr>
  </property>
</Properties>
</file>